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58" r:id="rId3"/>
    <p:sldId id="275" r:id="rId4"/>
    <p:sldId id="321" r:id="rId5"/>
    <p:sldId id="276" r:id="rId6"/>
    <p:sldId id="316" r:id="rId7"/>
    <p:sldId id="322" r:id="rId8"/>
    <p:sldId id="305" r:id="rId9"/>
    <p:sldId id="259" r:id="rId10"/>
    <p:sldId id="260" r:id="rId11"/>
    <p:sldId id="323" r:id="rId12"/>
    <p:sldId id="306" r:id="rId13"/>
    <p:sldId id="330" r:id="rId14"/>
    <p:sldId id="334" r:id="rId15"/>
    <p:sldId id="336" r:id="rId16"/>
    <p:sldId id="345" r:id="rId17"/>
    <p:sldId id="342" r:id="rId18"/>
    <p:sldId id="307" r:id="rId19"/>
    <p:sldId id="325" r:id="rId20"/>
    <p:sldId id="317" r:id="rId21"/>
    <p:sldId id="318" r:id="rId22"/>
    <p:sldId id="311" r:id="rId23"/>
    <p:sldId id="265" r:id="rId24"/>
    <p:sldId id="326" r:id="rId25"/>
    <p:sldId id="312" r:id="rId26"/>
    <p:sldId id="339" r:id="rId27"/>
    <p:sldId id="329" r:id="rId28"/>
    <p:sldId id="327" r:id="rId29"/>
    <p:sldId id="313" r:id="rId30"/>
    <p:sldId id="266" r:id="rId31"/>
    <p:sldId id="267" r:id="rId32"/>
    <p:sldId id="268" r:id="rId33"/>
    <p:sldId id="314" r:id="rId34"/>
    <p:sldId id="315" r:id="rId35"/>
    <p:sldId id="331" r:id="rId36"/>
    <p:sldId id="332" r:id="rId37"/>
    <p:sldId id="344" r:id="rId38"/>
    <p:sldId id="343" r:id="rId39"/>
    <p:sldId id="34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99CCFF"/>
    <a:srgbClr val="99FFCC"/>
    <a:srgbClr val="FFFF66"/>
    <a:srgbClr val="FF6600"/>
    <a:srgbClr val="FFCC00"/>
    <a:srgbClr val="CC66FF"/>
    <a:srgbClr val="00CC99"/>
    <a:srgbClr val="F6C700"/>
    <a:srgbClr val="EAB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ata7.xml.rels><?xml version="1.0" encoding="UTF-8" standalone="yes"?>
<Relationships xmlns="http://schemas.openxmlformats.org/package/2006/relationships"><Relationship Id="rId1" Type="http://schemas.openxmlformats.org/officeDocument/2006/relationships/image" Target="../media/image2.png"/></Relationships>
</file>

<file path=ppt/diagrams/_rels/data8.xml.rels><?xml version="1.0" encoding="UTF-8" standalone="yes"?>
<Relationships xmlns="http://schemas.openxmlformats.org/package/2006/relationships"><Relationship Id="rId1" Type="http://schemas.openxmlformats.org/officeDocument/2006/relationships/image" Target="../media/image3.png"/></Relationships>
</file>

<file path=ppt/diagrams/_rels/drawing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png"/></Relationships>
</file>

<file path=ppt/diagrams/_rels/drawing8.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4D6ACD-C5B8-44D5-AFD8-E00BDE761053}"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3FB7DBC6-B2F4-4DE9-AF3B-928595CDD8C2}">
      <dgm:prSet phldrT="[Text]" custT="1"/>
      <dgm:spPr/>
      <dgm:t>
        <a:bodyPr/>
        <a:lstStyle/>
        <a:p>
          <a:pPr algn="ctr"/>
          <a:r>
            <a:rPr lang="en-US" altLang="ko-KR" sz="4400" b="1" dirty="0" smtClean="0">
              <a:latin typeface="Times New Roman" panose="02020603050405020304" pitchFamily="18" charset="0"/>
              <a:cs typeface="Times New Roman" panose="02020603050405020304" pitchFamily="18" charset="0"/>
            </a:rPr>
            <a:t>Theoretical Perspectives </a:t>
          </a:r>
        </a:p>
        <a:p>
          <a:pPr algn="ctr"/>
          <a:r>
            <a:rPr lang="en-US" altLang="ko-KR" sz="4400" b="1" dirty="0" smtClean="0">
              <a:latin typeface="Times New Roman" panose="02020603050405020304" pitchFamily="18" charset="0"/>
              <a:cs typeface="Times New Roman" panose="02020603050405020304" pitchFamily="18" charset="0"/>
            </a:rPr>
            <a:t>in </a:t>
          </a:r>
        </a:p>
        <a:p>
          <a:pPr algn="ctr"/>
          <a:r>
            <a:rPr lang="en-US" altLang="ko-KR" sz="4400" b="1" dirty="0" smtClean="0">
              <a:latin typeface="Times New Roman" panose="02020603050405020304" pitchFamily="18" charset="0"/>
              <a:cs typeface="Times New Roman" panose="02020603050405020304" pitchFamily="18" charset="0"/>
            </a:rPr>
            <a:t>Sociology</a:t>
          </a:r>
          <a:endParaRPr lang="en-US" sz="4400" b="1" dirty="0"/>
        </a:p>
      </dgm:t>
    </dgm:pt>
    <dgm:pt modelId="{83353D7A-FCBE-4B27-BBCC-4E1C8F882292}" type="parTrans" cxnId="{006118D1-61C5-495B-AB22-CD81ABCC9751}">
      <dgm:prSet/>
      <dgm:spPr/>
      <dgm:t>
        <a:bodyPr/>
        <a:lstStyle/>
        <a:p>
          <a:endParaRPr lang="en-US" sz="2400"/>
        </a:p>
      </dgm:t>
    </dgm:pt>
    <dgm:pt modelId="{5A5F71EE-0766-4228-B52A-89B971691B81}" type="sibTrans" cxnId="{006118D1-61C5-495B-AB22-CD81ABCC9751}">
      <dgm:prSet/>
      <dgm:spPr/>
      <dgm:t>
        <a:bodyPr/>
        <a:lstStyle/>
        <a:p>
          <a:endParaRPr lang="en-US" sz="2400"/>
        </a:p>
      </dgm:t>
    </dgm:pt>
    <dgm:pt modelId="{52DE3730-B1FC-4770-87FD-93542452443B}" type="pres">
      <dgm:prSet presAssocID="{C74D6ACD-C5B8-44D5-AFD8-E00BDE761053}" presName="vert0" presStyleCnt="0">
        <dgm:presLayoutVars>
          <dgm:dir/>
          <dgm:animOne val="branch"/>
          <dgm:animLvl val="lvl"/>
        </dgm:presLayoutVars>
      </dgm:prSet>
      <dgm:spPr/>
      <dgm:t>
        <a:bodyPr/>
        <a:lstStyle/>
        <a:p>
          <a:endParaRPr lang="en-US"/>
        </a:p>
      </dgm:t>
    </dgm:pt>
    <dgm:pt modelId="{2B444213-7786-496D-A94C-84BFF802DE57}" type="pres">
      <dgm:prSet presAssocID="{3FB7DBC6-B2F4-4DE9-AF3B-928595CDD8C2}" presName="thickLine" presStyleLbl="alignNode1" presStyleIdx="0" presStyleCnt="1"/>
      <dgm:spPr/>
    </dgm:pt>
    <dgm:pt modelId="{704DDD4C-9C46-46BA-B2AD-F6DBCEB3A5F4}" type="pres">
      <dgm:prSet presAssocID="{3FB7DBC6-B2F4-4DE9-AF3B-928595CDD8C2}" presName="horz1" presStyleCnt="0"/>
      <dgm:spPr/>
    </dgm:pt>
    <dgm:pt modelId="{FEA5ED9E-D01E-446A-981A-783028501152}" type="pres">
      <dgm:prSet presAssocID="{3FB7DBC6-B2F4-4DE9-AF3B-928595CDD8C2}" presName="tx1" presStyleLbl="revTx" presStyleIdx="0" presStyleCnt="1"/>
      <dgm:spPr/>
      <dgm:t>
        <a:bodyPr/>
        <a:lstStyle/>
        <a:p>
          <a:endParaRPr lang="en-US"/>
        </a:p>
      </dgm:t>
    </dgm:pt>
    <dgm:pt modelId="{F614ABEB-341A-4B7F-9156-F39048129856}" type="pres">
      <dgm:prSet presAssocID="{3FB7DBC6-B2F4-4DE9-AF3B-928595CDD8C2}" presName="vert1" presStyleCnt="0"/>
      <dgm:spPr/>
    </dgm:pt>
  </dgm:ptLst>
  <dgm:cxnLst>
    <dgm:cxn modelId="{006118D1-61C5-495B-AB22-CD81ABCC9751}" srcId="{C74D6ACD-C5B8-44D5-AFD8-E00BDE761053}" destId="{3FB7DBC6-B2F4-4DE9-AF3B-928595CDD8C2}" srcOrd="0" destOrd="0" parTransId="{83353D7A-FCBE-4B27-BBCC-4E1C8F882292}" sibTransId="{5A5F71EE-0766-4228-B52A-89B971691B81}"/>
    <dgm:cxn modelId="{8A5F1ACA-D0F1-4793-8A90-731C5C8F4196}" type="presOf" srcId="{3FB7DBC6-B2F4-4DE9-AF3B-928595CDD8C2}" destId="{FEA5ED9E-D01E-446A-981A-783028501152}" srcOrd="0" destOrd="0" presId="urn:microsoft.com/office/officeart/2008/layout/LinedList"/>
    <dgm:cxn modelId="{5C0C94D0-D20C-4FC3-B5EA-513E0922EF8A}" type="presOf" srcId="{C74D6ACD-C5B8-44D5-AFD8-E00BDE761053}" destId="{52DE3730-B1FC-4770-87FD-93542452443B}" srcOrd="0" destOrd="0" presId="urn:microsoft.com/office/officeart/2008/layout/LinedList"/>
    <dgm:cxn modelId="{8DD66F37-9120-4965-A035-83C83710E4FF}" type="presParOf" srcId="{52DE3730-B1FC-4770-87FD-93542452443B}" destId="{2B444213-7786-496D-A94C-84BFF802DE57}" srcOrd="0" destOrd="0" presId="urn:microsoft.com/office/officeart/2008/layout/LinedList"/>
    <dgm:cxn modelId="{FA8CFBB0-322E-4E39-A611-0ACB7E96469B}" type="presParOf" srcId="{52DE3730-B1FC-4770-87FD-93542452443B}" destId="{704DDD4C-9C46-46BA-B2AD-F6DBCEB3A5F4}" srcOrd="1" destOrd="0" presId="urn:microsoft.com/office/officeart/2008/layout/LinedList"/>
    <dgm:cxn modelId="{64675024-DFB8-490F-BE96-F95B00509C3B}" type="presParOf" srcId="{704DDD4C-9C46-46BA-B2AD-F6DBCEB3A5F4}" destId="{FEA5ED9E-D01E-446A-981A-783028501152}" srcOrd="0" destOrd="0" presId="urn:microsoft.com/office/officeart/2008/layout/LinedList"/>
    <dgm:cxn modelId="{AD0C1FAE-C7DA-43EF-9490-6440BAF888AB}" type="presParOf" srcId="{704DDD4C-9C46-46BA-B2AD-F6DBCEB3A5F4}" destId="{F614ABEB-341A-4B7F-9156-F3904812985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737120-882E-499D-AF0F-537455ED7A67}" type="doc">
      <dgm:prSet loTypeId="urn:microsoft.com/office/officeart/2009/3/layout/PieProcess" loCatId="list" qsTypeId="urn:microsoft.com/office/officeart/2005/8/quickstyle/simple1" qsCatId="simple" csTypeId="urn:microsoft.com/office/officeart/2005/8/colors/colorful4" csCatId="colorful" phldr="1"/>
      <dgm:spPr/>
      <dgm:t>
        <a:bodyPr/>
        <a:lstStyle/>
        <a:p>
          <a:endParaRPr lang="en-US"/>
        </a:p>
      </dgm:t>
    </dgm:pt>
    <dgm:pt modelId="{D4219099-99C7-4AD7-BBCD-3A4F7FEAA75B}">
      <dgm:prSet phldrT="[Text]"/>
      <dgm:spPr/>
      <dgm:t>
        <a:bodyPr/>
        <a:lstStyle/>
        <a:p>
          <a:r>
            <a:rPr lang="en-US" dirty="0" smtClean="0">
              <a:latin typeface="Times New Roman" panose="02020603050405020304" pitchFamily="18" charset="0"/>
              <a:cs typeface="Times New Roman" panose="02020603050405020304" pitchFamily="18" charset="0"/>
            </a:rPr>
            <a:t>An approach to sociology which emphasizes the analysis of social systems and populations on a large scale, and at the level of social structure to determine how it affects the lives of groups and individuals. </a:t>
          </a:r>
          <a:endParaRPr lang="en-US" dirty="0">
            <a:latin typeface="Times New Roman" panose="02020603050405020304" pitchFamily="18" charset="0"/>
            <a:cs typeface="Times New Roman" panose="02020603050405020304" pitchFamily="18" charset="0"/>
          </a:endParaRPr>
        </a:p>
      </dgm:t>
    </dgm:pt>
    <dgm:pt modelId="{ABF3AD85-5875-412E-8765-3E9D47C023B4}" type="parTrans" cxnId="{1D524C5E-B94A-41C3-AAE8-F554D8748B8B}">
      <dgm:prSet/>
      <dgm:spPr/>
      <dgm:t>
        <a:bodyPr/>
        <a:lstStyle/>
        <a:p>
          <a:endParaRPr lang="en-US"/>
        </a:p>
      </dgm:t>
    </dgm:pt>
    <dgm:pt modelId="{055D32E7-1889-4715-B213-8218C46EDD81}" type="sibTrans" cxnId="{1D524C5E-B94A-41C3-AAE8-F554D8748B8B}">
      <dgm:prSet/>
      <dgm:spPr/>
      <dgm:t>
        <a:bodyPr/>
        <a:lstStyle/>
        <a:p>
          <a:endParaRPr lang="en-US"/>
        </a:p>
      </dgm:t>
    </dgm:pt>
    <dgm:pt modelId="{320ED942-977B-4168-9CE8-48E5A5D3A3CB}">
      <dgm:prSet phldrT="[Text]"/>
      <dgm:spPr/>
      <dgm:t>
        <a:bodyPr/>
        <a:lstStyle/>
        <a:p>
          <a:r>
            <a:rPr lang="en-US" dirty="0" smtClean="0">
              <a:latin typeface="Times New Roman" panose="02020603050405020304" pitchFamily="18" charset="0"/>
              <a:cs typeface="Times New Roman" panose="02020603050405020304" pitchFamily="18" charset="0"/>
            </a:rPr>
            <a:t>The study of larger organizations, communities and societies that individuals live in. </a:t>
          </a:r>
          <a:endParaRPr lang="en-US" dirty="0">
            <a:latin typeface="Times New Roman" panose="02020603050405020304" pitchFamily="18" charset="0"/>
            <a:cs typeface="Times New Roman" panose="02020603050405020304" pitchFamily="18" charset="0"/>
          </a:endParaRPr>
        </a:p>
      </dgm:t>
    </dgm:pt>
    <dgm:pt modelId="{760578DE-AD47-406C-BC35-CB026BFEB9D1}" type="parTrans" cxnId="{65F2F4BF-5369-4B47-B28E-9E0EE93091B5}">
      <dgm:prSet/>
      <dgm:spPr/>
      <dgm:t>
        <a:bodyPr/>
        <a:lstStyle/>
        <a:p>
          <a:endParaRPr lang="en-US"/>
        </a:p>
      </dgm:t>
    </dgm:pt>
    <dgm:pt modelId="{ACAD0E96-D13F-48D4-B059-915BC7B7CE5B}" type="sibTrans" cxnId="{65F2F4BF-5369-4B47-B28E-9E0EE93091B5}">
      <dgm:prSet/>
      <dgm:spPr/>
      <dgm:t>
        <a:bodyPr/>
        <a:lstStyle/>
        <a:p>
          <a:endParaRPr lang="en-US"/>
        </a:p>
      </dgm:t>
    </dgm:pt>
    <dgm:pt modelId="{2255DDA8-B8ED-4D97-9834-AAD92FECF662}">
      <dgm:prSet phldrT="[Text]"/>
      <dgm:spPr/>
      <dgm:t>
        <a:bodyPr/>
        <a:lstStyle/>
        <a:p>
          <a:r>
            <a:rPr lang="en-US" dirty="0" smtClean="0">
              <a:latin typeface="Times New Roman" panose="02020603050405020304" pitchFamily="18" charset="0"/>
              <a:cs typeface="Times New Roman" panose="02020603050405020304" pitchFamily="18" charset="0"/>
            </a:rPr>
            <a:t>Focusses on groups, populations, social structures</a:t>
          </a:r>
          <a:endParaRPr lang="en-US" dirty="0">
            <a:latin typeface="Times New Roman" panose="02020603050405020304" pitchFamily="18" charset="0"/>
            <a:cs typeface="Times New Roman" panose="02020603050405020304" pitchFamily="18" charset="0"/>
          </a:endParaRPr>
        </a:p>
      </dgm:t>
    </dgm:pt>
    <dgm:pt modelId="{F99491EE-C663-4D20-B82E-7BFEA5C9F5A6}" type="parTrans" cxnId="{7E20ACCF-AA40-4F93-A7BA-A09CA4EC11E4}">
      <dgm:prSet/>
      <dgm:spPr/>
      <dgm:t>
        <a:bodyPr/>
        <a:lstStyle/>
        <a:p>
          <a:endParaRPr lang="en-US"/>
        </a:p>
      </dgm:t>
    </dgm:pt>
    <dgm:pt modelId="{2E01B511-7EE2-4DFC-927A-34E4076F63D6}" type="sibTrans" cxnId="{7E20ACCF-AA40-4F93-A7BA-A09CA4EC11E4}">
      <dgm:prSet/>
      <dgm:spPr/>
      <dgm:t>
        <a:bodyPr/>
        <a:lstStyle/>
        <a:p>
          <a:endParaRPr lang="en-US"/>
        </a:p>
      </dgm:t>
    </dgm:pt>
    <dgm:pt modelId="{134990B8-75DE-4BFE-8BBE-B8CBF4D145BF}">
      <dgm:prSet/>
      <dgm:spPr/>
      <dgm:t>
        <a:bodyPr/>
        <a:lstStyle/>
        <a:p>
          <a:r>
            <a:rPr lang="en-US" b="1" dirty="0" smtClean="0">
              <a:latin typeface="Times New Roman" panose="02020603050405020304" pitchFamily="18" charset="0"/>
              <a:cs typeface="Times New Roman" panose="02020603050405020304" pitchFamily="18" charset="0"/>
            </a:rPr>
            <a:t>Important concepts: </a:t>
          </a:r>
          <a:r>
            <a:rPr lang="en-US" dirty="0" smtClean="0">
              <a:latin typeface="Times New Roman" panose="02020603050405020304" pitchFamily="18" charset="0"/>
              <a:cs typeface="Times New Roman" panose="02020603050405020304" pitchFamily="18" charset="0"/>
            </a:rPr>
            <a:t>Institutions, inequality, impact of the social environment on people’s interactions.</a:t>
          </a:r>
          <a:endParaRPr lang="en-US" dirty="0">
            <a:latin typeface="Times New Roman" panose="02020603050405020304" pitchFamily="18" charset="0"/>
            <a:cs typeface="Times New Roman" panose="02020603050405020304" pitchFamily="18" charset="0"/>
          </a:endParaRPr>
        </a:p>
      </dgm:t>
    </dgm:pt>
    <dgm:pt modelId="{0D49475A-A57E-48CB-8B31-B7829F33FE0A}" type="parTrans" cxnId="{CDB3BF89-11CE-473F-BC1D-40245647A4B9}">
      <dgm:prSet/>
      <dgm:spPr/>
      <dgm:t>
        <a:bodyPr/>
        <a:lstStyle/>
        <a:p>
          <a:endParaRPr lang="en-US"/>
        </a:p>
      </dgm:t>
    </dgm:pt>
    <dgm:pt modelId="{B780859D-799F-415A-AE42-10B1D31BCE2F}" type="sibTrans" cxnId="{CDB3BF89-11CE-473F-BC1D-40245647A4B9}">
      <dgm:prSet/>
      <dgm:spPr/>
      <dgm:t>
        <a:bodyPr/>
        <a:lstStyle/>
        <a:p>
          <a:endParaRPr lang="en-US"/>
        </a:p>
      </dgm:t>
    </dgm:pt>
    <dgm:pt modelId="{C4299793-77F2-49C9-8851-DB77B7F127EE}">
      <dgm:prSet/>
      <dgm:spPr/>
      <dgm:t>
        <a:bodyPr/>
        <a:lstStyle/>
        <a:p>
          <a:r>
            <a:rPr lang="en-US" b="1" dirty="0" smtClean="0">
              <a:latin typeface="Times New Roman" panose="02020603050405020304" pitchFamily="18" charset="0"/>
              <a:cs typeface="Times New Roman" panose="02020603050405020304" pitchFamily="18" charset="0"/>
            </a:rPr>
            <a:t>Example:</a:t>
          </a:r>
          <a:r>
            <a:rPr lang="en-US" dirty="0" smtClean="0">
              <a:latin typeface="Times New Roman" panose="02020603050405020304" pitchFamily="18" charset="0"/>
              <a:cs typeface="Times New Roman" panose="02020603050405020304" pitchFamily="18" charset="0"/>
            </a:rPr>
            <a:t> How does racial inequality influence how minorities access healthcare?</a:t>
          </a:r>
          <a:endParaRPr lang="en-US" dirty="0">
            <a:latin typeface="Times New Roman" panose="02020603050405020304" pitchFamily="18" charset="0"/>
            <a:cs typeface="Times New Roman" panose="02020603050405020304" pitchFamily="18" charset="0"/>
          </a:endParaRPr>
        </a:p>
      </dgm:t>
    </dgm:pt>
    <dgm:pt modelId="{5BC7FB22-5B30-4790-A75F-B1C8B63B3AC8}" type="parTrans" cxnId="{6AC5465F-DD2D-4BDE-BF7E-0E3405A82896}">
      <dgm:prSet/>
      <dgm:spPr/>
      <dgm:t>
        <a:bodyPr/>
        <a:lstStyle/>
        <a:p>
          <a:endParaRPr lang="en-US"/>
        </a:p>
      </dgm:t>
    </dgm:pt>
    <dgm:pt modelId="{50217338-BFA9-4248-B218-1F5CDFF8F581}" type="sibTrans" cxnId="{6AC5465F-DD2D-4BDE-BF7E-0E3405A82896}">
      <dgm:prSet/>
      <dgm:spPr/>
      <dgm:t>
        <a:bodyPr/>
        <a:lstStyle/>
        <a:p>
          <a:endParaRPr lang="en-US"/>
        </a:p>
      </dgm:t>
    </dgm:pt>
    <dgm:pt modelId="{35E6BD0B-A719-4AB2-8018-4536716B3122}">
      <dgm:prSet phldrT="[Text]"/>
      <dgm:spPr/>
      <dgm:t>
        <a:bodyPr/>
        <a:lstStyle/>
        <a:p>
          <a:r>
            <a:rPr lang="en-US" dirty="0" smtClean="0">
              <a:latin typeface="Times New Roman" panose="02020603050405020304" pitchFamily="18" charset="0"/>
              <a:cs typeface="Times New Roman" panose="02020603050405020304" pitchFamily="18" charset="0"/>
            </a:rPr>
            <a:t>In the field of sociology, the study of individuals is called microsociology. </a:t>
          </a:r>
        </a:p>
      </dgm:t>
    </dgm:pt>
    <dgm:pt modelId="{D8FBA71F-FEEE-44F2-A824-530D7A9CBEF0}" type="parTrans" cxnId="{3F54A75E-3826-4881-98D8-B45F965CC019}">
      <dgm:prSet/>
      <dgm:spPr/>
      <dgm:t>
        <a:bodyPr/>
        <a:lstStyle/>
        <a:p>
          <a:endParaRPr lang="en-US"/>
        </a:p>
      </dgm:t>
    </dgm:pt>
    <dgm:pt modelId="{8EBCF291-3FEC-4152-864F-15ED39EBC50B}" type="sibTrans" cxnId="{3F54A75E-3826-4881-98D8-B45F965CC019}">
      <dgm:prSet/>
      <dgm:spPr/>
      <dgm:t>
        <a:bodyPr/>
        <a:lstStyle/>
        <a:p>
          <a:endParaRPr lang="en-US"/>
        </a:p>
      </dgm:t>
    </dgm:pt>
    <dgm:pt modelId="{74EFD417-75FC-4F4A-B87E-3327FD5C5201}">
      <dgm:prSet phldrT="[Text]"/>
      <dgm:spPr/>
      <dgm:t>
        <a:bodyPr/>
        <a:lstStyle/>
        <a:p>
          <a:r>
            <a:rPr lang="en-US" dirty="0" smtClean="0">
              <a:latin typeface="Times New Roman" panose="02020603050405020304" pitchFamily="18" charset="0"/>
              <a:cs typeface="Times New Roman" panose="02020603050405020304" pitchFamily="18" charset="0"/>
            </a:rPr>
            <a:t>Focusses on individual attributes and interactions.</a:t>
          </a:r>
        </a:p>
      </dgm:t>
    </dgm:pt>
    <dgm:pt modelId="{A9069F91-2B60-4ED3-AB98-EDBFCC07F40D}" type="parTrans" cxnId="{4D51BA66-83B6-4CB5-96F7-90B98DE0C36A}">
      <dgm:prSet/>
      <dgm:spPr/>
      <dgm:t>
        <a:bodyPr/>
        <a:lstStyle/>
        <a:p>
          <a:endParaRPr lang="en-US"/>
        </a:p>
      </dgm:t>
    </dgm:pt>
    <dgm:pt modelId="{104433E1-99CD-4FF6-AA39-98E35CBD09C0}" type="sibTrans" cxnId="{4D51BA66-83B6-4CB5-96F7-90B98DE0C36A}">
      <dgm:prSet/>
      <dgm:spPr/>
      <dgm:t>
        <a:bodyPr/>
        <a:lstStyle/>
        <a:p>
          <a:endParaRPr lang="en-US"/>
        </a:p>
      </dgm:t>
    </dgm:pt>
    <dgm:pt modelId="{3ECBA972-7E2D-4913-B319-AF1C5DB1D884}">
      <dgm:prSet phldrT="[Text]"/>
      <dgm:spPr/>
      <dgm:t>
        <a:bodyPr/>
        <a:lstStyle/>
        <a:p>
          <a:r>
            <a:rPr lang="en-US" b="1" dirty="0" smtClean="0">
              <a:latin typeface="Times New Roman" panose="02020603050405020304" pitchFamily="18" charset="0"/>
              <a:cs typeface="Times New Roman" panose="02020603050405020304" pitchFamily="18" charset="0"/>
            </a:rPr>
            <a:t>Important concepts: </a:t>
          </a:r>
          <a:r>
            <a:rPr lang="en-US" dirty="0" smtClean="0">
              <a:latin typeface="Times New Roman" panose="02020603050405020304" pitchFamily="18" charset="0"/>
              <a:cs typeface="Times New Roman" panose="02020603050405020304" pitchFamily="18" charset="0"/>
            </a:rPr>
            <a:t>Communication, symbols, reciprocity, interpersonal exchange.</a:t>
          </a:r>
          <a:endParaRPr lang="en-US" dirty="0">
            <a:latin typeface="Times New Roman" panose="02020603050405020304" pitchFamily="18" charset="0"/>
            <a:cs typeface="Times New Roman" panose="02020603050405020304" pitchFamily="18" charset="0"/>
          </a:endParaRPr>
        </a:p>
      </dgm:t>
    </dgm:pt>
    <dgm:pt modelId="{9CECD80F-FA4E-4658-9D5C-8DCE71BA03DB}" type="parTrans" cxnId="{BC6DA651-79B4-444F-A959-ADF0596CF6EC}">
      <dgm:prSet/>
      <dgm:spPr/>
      <dgm:t>
        <a:bodyPr/>
        <a:lstStyle/>
        <a:p>
          <a:endParaRPr lang="en-US"/>
        </a:p>
      </dgm:t>
    </dgm:pt>
    <dgm:pt modelId="{050AE3A8-3D14-490D-A92D-E631521C400B}" type="sibTrans" cxnId="{BC6DA651-79B4-444F-A959-ADF0596CF6EC}">
      <dgm:prSet/>
      <dgm:spPr/>
      <dgm:t>
        <a:bodyPr/>
        <a:lstStyle/>
        <a:p>
          <a:endParaRPr lang="en-US"/>
        </a:p>
      </dgm:t>
    </dgm:pt>
    <dgm:pt modelId="{C987C960-B6AF-4260-BC97-86E294F95063}">
      <dgm:prSet phldrT="[Text]"/>
      <dgm:spPr/>
      <dgm:t>
        <a:bodyPr/>
        <a:lstStyle/>
        <a:p>
          <a:r>
            <a:rPr lang="en-US" b="1" dirty="0" smtClean="0">
              <a:latin typeface="Times New Roman" panose="02020603050405020304" pitchFamily="18" charset="0"/>
              <a:cs typeface="Times New Roman" panose="02020603050405020304" pitchFamily="18" charset="0"/>
            </a:rPr>
            <a:t>Example: </a:t>
          </a:r>
          <a:r>
            <a:rPr lang="en-US" dirty="0" smtClean="0">
              <a:latin typeface="Times New Roman" panose="02020603050405020304" pitchFamily="18" charset="0"/>
              <a:cs typeface="Times New Roman" panose="02020603050405020304" pitchFamily="18" charset="0"/>
            </a:rPr>
            <a:t>How does the interaction between a doctor and a patient reflect racial inequality?</a:t>
          </a:r>
          <a:endParaRPr lang="en-US" dirty="0">
            <a:latin typeface="Times New Roman" panose="02020603050405020304" pitchFamily="18" charset="0"/>
            <a:cs typeface="Times New Roman" panose="02020603050405020304" pitchFamily="18" charset="0"/>
          </a:endParaRPr>
        </a:p>
      </dgm:t>
    </dgm:pt>
    <dgm:pt modelId="{A6EA840D-7A07-44F1-AE36-1AD936391073}" type="parTrans" cxnId="{25E18639-CB5A-4AD8-87D2-1A7D7E496CE1}">
      <dgm:prSet/>
      <dgm:spPr/>
      <dgm:t>
        <a:bodyPr/>
        <a:lstStyle/>
        <a:p>
          <a:endParaRPr lang="en-US"/>
        </a:p>
      </dgm:t>
    </dgm:pt>
    <dgm:pt modelId="{A8E7074D-22EC-47A6-9B70-B405F71266E4}" type="sibTrans" cxnId="{25E18639-CB5A-4AD8-87D2-1A7D7E496CE1}">
      <dgm:prSet/>
      <dgm:spPr/>
      <dgm:t>
        <a:bodyPr/>
        <a:lstStyle/>
        <a:p>
          <a:endParaRPr lang="en-US"/>
        </a:p>
      </dgm:t>
    </dgm:pt>
    <dgm:pt modelId="{264340A5-EA60-41A2-9598-3186F38DBEA5}">
      <dgm:prSet phldrT="[Text]"/>
      <dgm:spPr/>
      <dgm:t>
        <a:bodyPr/>
        <a:lstStyle/>
        <a:p>
          <a:r>
            <a:rPr lang="en-US" b="1" dirty="0" smtClean="0">
              <a:latin typeface="Times New Roman" panose="02020603050405020304" pitchFamily="18" charset="0"/>
              <a:cs typeface="Times New Roman" panose="02020603050405020304" pitchFamily="18" charset="0"/>
            </a:rPr>
            <a:t>Macrosociology </a:t>
          </a:r>
          <a:endParaRPr lang="en-US" b="1" dirty="0"/>
        </a:p>
      </dgm:t>
    </dgm:pt>
    <dgm:pt modelId="{68DFDDEC-8370-4AC3-9964-827977E3A837}" type="parTrans" cxnId="{5A6A89C4-3E25-40E3-8D15-C2AAFFBD8BC8}">
      <dgm:prSet/>
      <dgm:spPr/>
      <dgm:t>
        <a:bodyPr/>
        <a:lstStyle/>
        <a:p>
          <a:endParaRPr lang="en-US"/>
        </a:p>
      </dgm:t>
    </dgm:pt>
    <dgm:pt modelId="{A52EC13C-734D-48ED-AB8C-53D4CF7AEF75}" type="sibTrans" cxnId="{5A6A89C4-3E25-40E3-8D15-C2AAFFBD8BC8}">
      <dgm:prSet/>
      <dgm:spPr/>
      <dgm:t>
        <a:bodyPr/>
        <a:lstStyle/>
        <a:p>
          <a:endParaRPr lang="en-US"/>
        </a:p>
      </dgm:t>
    </dgm:pt>
    <dgm:pt modelId="{DC53E34D-C7E7-48C9-9FD8-076E5BCC523F}">
      <dgm:prSet phldrT="[Text]"/>
      <dgm:spPr/>
      <dgm:t>
        <a:bodyPr/>
        <a:lstStyle/>
        <a:p>
          <a:r>
            <a:rPr lang="en-US" b="1" dirty="0" smtClean="0">
              <a:latin typeface="Times New Roman" panose="02020603050405020304" pitchFamily="18" charset="0"/>
              <a:cs typeface="Times New Roman" panose="02020603050405020304" pitchFamily="18" charset="0"/>
            </a:rPr>
            <a:t>Microsociology</a:t>
          </a:r>
          <a:endParaRPr lang="en-US" b="1" dirty="0">
            <a:latin typeface="Times New Roman" panose="02020603050405020304" pitchFamily="18" charset="0"/>
            <a:cs typeface="Times New Roman" panose="02020603050405020304" pitchFamily="18" charset="0"/>
          </a:endParaRPr>
        </a:p>
      </dgm:t>
    </dgm:pt>
    <dgm:pt modelId="{268C2640-2969-42DE-8FE8-4BE2222B4B13}" type="parTrans" cxnId="{45549276-9B5A-4506-B069-8E6F40E5CF42}">
      <dgm:prSet/>
      <dgm:spPr/>
      <dgm:t>
        <a:bodyPr/>
        <a:lstStyle/>
        <a:p>
          <a:endParaRPr lang="en-US"/>
        </a:p>
      </dgm:t>
    </dgm:pt>
    <dgm:pt modelId="{E7C6DCC0-6EBE-4928-9984-732375848545}" type="sibTrans" cxnId="{45549276-9B5A-4506-B069-8E6F40E5CF42}">
      <dgm:prSet/>
      <dgm:spPr/>
      <dgm:t>
        <a:bodyPr/>
        <a:lstStyle/>
        <a:p>
          <a:endParaRPr lang="en-US"/>
        </a:p>
      </dgm:t>
    </dgm:pt>
    <dgm:pt modelId="{C991F02A-74C4-4791-A732-513A67DD5452}">
      <dgm:prSet phldrT="[Text]"/>
      <dgm:spPr/>
      <dgm:t>
        <a:bodyPr/>
        <a:lstStyle/>
        <a:p>
          <a:r>
            <a:rPr lang="en-US" dirty="0" smtClean="0">
              <a:latin typeface="Times New Roman" panose="02020603050405020304" pitchFamily="18" charset="0"/>
              <a:cs typeface="Times New Roman" panose="02020603050405020304" pitchFamily="18" charset="0"/>
            </a:rPr>
            <a:t>It looks at small-scale interactions between individuals, such as conversation or group dynamics. </a:t>
          </a:r>
        </a:p>
      </dgm:t>
    </dgm:pt>
    <dgm:pt modelId="{0CC413DA-4D03-4244-828F-817FD0AE1C0F}" type="sibTrans" cxnId="{9D01DAFD-E5D3-4355-8AC4-C843C57FB6E6}">
      <dgm:prSet/>
      <dgm:spPr/>
      <dgm:t>
        <a:bodyPr/>
        <a:lstStyle/>
        <a:p>
          <a:endParaRPr lang="en-US"/>
        </a:p>
      </dgm:t>
    </dgm:pt>
    <dgm:pt modelId="{942DC3F5-05B2-4F01-A8D4-C28E5A73639F}" type="parTrans" cxnId="{9D01DAFD-E5D3-4355-8AC4-C843C57FB6E6}">
      <dgm:prSet/>
      <dgm:spPr/>
      <dgm:t>
        <a:bodyPr/>
        <a:lstStyle/>
        <a:p>
          <a:endParaRPr lang="en-US"/>
        </a:p>
      </dgm:t>
    </dgm:pt>
    <dgm:pt modelId="{118791F4-07B1-4B39-A6BE-28ACA746057F}">
      <dgm:prSet phldrT="[Text]"/>
      <dgm:spPr/>
      <dgm:t>
        <a:bodyPr/>
        <a:lstStyle/>
        <a:p>
          <a:r>
            <a:rPr lang="en-US" dirty="0" smtClean="0">
              <a:latin typeface="Times New Roman" panose="02020603050405020304" pitchFamily="18" charset="0"/>
              <a:cs typeface="Times New Roman" panose="02020603050405020304" pitchFamily="18" charset="0"/>
            </a:rPr>
            <a:t>It looks at the smallest building blocks of society in order to understand its large- scale structure.  </a:t>
          </a:r>
        </a:p>
      </dgm:t>
    </dgm:pt>
    <dgm:pt modelId="{8FF5661E-AE3B-4868-84C8-A12563FC7E49}" type="sibTrans" cxnId="{C41D57CD-4AF2-494D-8151-324CBB2D32CE}">
      <dgm:prSet/>
      <dgm:spPr/>
      <dgm:t>
        <a:bodyPr/>
        <a:lstStyle/>
        <a:p>
          <a:endParaRPr lang="en-US"/>
        </a:p>
      </dgm:t>
    </dgm:pt>
    <dgm:pt modelId="{B7347DE9-8825-4E3E-A632-F8A3ED355CDA}" type="parTrans" cxnId="{C41D57CD-4AF2-494D-8151-324CBB2D32CE}">
      <dgm:prSet/>
      <dgm:spPr/>
      <dgm:t>
        <a:bodyPr/>
        <a:lstStyle/>
        <a:p>
          <a:endParaRPr lang="en-US"/>
        </a:p>
      </dgm:t>
    </dgm:pt>
    <dgm:pt modelId="{8008890E-2504-4BAF-A2C3-46910A19E450}" type="pres">
      <dgm:prSet presAssocID="{2C737120-882E-499D-AF0F-537455ED7A67}" presName="Name0" presStyleCnt="0">
        <dgm:presLayoutVars>
          <dgm:chMax val="7"/>
          <dgm:chPref val="7"/>
          <dgm:dir/>
          <dgm:animOne val="branch"/>
          <dgm:animLvl val="lvl"/>
        </dgm:presLayoutVars>
      </dgm:prSet>
      <dgm:spPr/>
      <dgm:t>
        <a:bodyPr/>
        <a:lstStyle/>
        <a:p>
          <a:endParaRPr lang="en-US"/>
        </a:p>
      </dgm:t>
    </dgm:pt>
    <dgm:pt modelId="{9E234EAF-7E6D-4615-90A5-C3BBCA51E9EB}" type="pres">
      <dgm:prSet presAssocID="{DC53E34D-C7E7-48C9-9FD8-076E5BCC523F}" presName="ParentComposite" presStyleCnt="0"/>
      <dgm:spPr/>
      <dgm:t>
        <a:bodyPr/>
        <a:lstStyle/>
        <a:p>
          <a:endParaRPr lang="en-US"/>
        </a:p>
      </dgm:t>
    </dgm:pt>
    <dgm:pt modelId="{98E6C699-408E-4F68-964D-ED87013FB90A}" type="pres">
      <dgm:prSet presAssocID="{DC53E34D-C7E7-48C9-9FD8-076E5BCC523F}" presName="Chord" presStyleLbl="bgShp" presStyleIdx="0" presStyleCnt="2" custLinFactNeighborX="-58802"/>
      <dgm:spPr/>
      <dgm:t>
        <a:bodyPr/>
        <a:lstStyle/>
        <a:p>
          <a:endParaRPr lang="en-US"/>
        </a:p>
      </dgm:t>
    </dgm:pt>
    <dgm:pt modelId="{FE53E4FA-7260-493F-8E9B-989680707DD9}" type="pres">
      <dgm:prSet presAssocID="{DC53E34D-C7E7-48C9-9FD8-076E5BCC523F}" presName="Pie" presStyleLbl="alignNode1" presStyleIdx="0" presStyleCnt="2" custLinFactNeighborX="-73502"/>
      <dgm:spPr/>
      <dgm:t>
        <a:bodyPr/>
        <a:lstStyle/>
        <a:p>
          <a:endParaRPr lang="en-US"/>
        </a:p>
      </dgm:t>
    </dgm:pt>
    <dgm:pt modelId="{3256B86A-019C-4041-AC30-E1032E3B528E}" type="pres">
      <dgm:prSet presAssocID="{DC53E34D-C7E7-48C9-9FD8-076E5BCC523F}" presName="Parent" presStyleLbl="revTx" presStyleIdx="0" presStyleCnt="4" custLinFactNeighborX="-99943" custLinFactNeighborY="-402">
        <dgm:presLayoutVars>
          <dgm:chMax val="1"/>
          <dgm:chPref val="1"/>
          <dgm:bulletEnabled val="1"/>
        </dgm:presLayoutVars>
      </dgm:prSet>
      <dgm:spPr/>
      <dgm:t>
        <a:bodyPr/>
        <a:lstStyle/>
        <a:p>
          <a:endParaRPr lang="en-US"/>
        </a:p>
      </dgm:t>
    </dgm:pt>
    <dgm:pt modelId="{7C6899CD-2A42-4A93-AA7C-707D933E698A}" type="pres">
      <dgm:prSet presAssocID="{8EBCF291-3FEC-4152-864F-15ED39EBC50B}" presName="negSibTrans" presStyleCnt="0"/>
      <dgm:spPr/>
      <dgm:t>
        <a:bodyPr/>
        <a:lstStyle/>
        <a:p>
          <a:endParaRPr lang="en-US"/>
        </a:p>
      </dgm:t>
    </dgm:pt>
    <dgm:pt modelId="{215514A7-B9BD-471C-8628-6A5C0056B528}" type="pres">
      <dgm:prSet presAssocID="{DC53E34D-C7E7-48C9-9FD8-076E5BCC523F}" presName="composite" presStyleCnt="0"/>
      <dgm:spPr/>
      <dgm:t>
        <a:bodyPr/>
        <a:lstStyle/>
        <a:p>
          <a:endParaRPr lang="en-US"/>
        </a:p>
      </dgm:t>
    </dgm:pt>
    <dgm:pt modelId="{81E92A7C-C68A-4462-81AE-1FD1998269F2}" type="pres">
      <dgm:prSet presAssocID="{DC53E34D-C7E7-48C9-9FD8-076E5BCC523F}" presName="Child" presStyleLbl="revTx" presStyleIdx="1" presStyleCnt="4" custScaleX="111089" custLinFactNeighborX="-19504" custLinFactNeighborY="437">
        <dgm:presLayoutVars>
          <dgm:chMax val="0"/>
          <dgm:chPref val="0"/>
          <dgm:bulletEnabled val="1"/>
        </dgm:presLayoutVars>
      </dgm:prSet>
      <dgm:spPr/>
      <dgm:t>
        <a:bodyPr/>
        <a:lstStyle/>
        <a:p>
          <a:endParaRPr lang="en-US"/>
        </a:p>
      </dgm:t>
    </dgm:pt>
    <dgm:pt modelId="{03A9CB1C-908B-48C6-9EFE-90F09D6AF506}" type="pres">
      <dgm:prSet presAssocID="{E7C6DCC0-6EBE-4928-9984-732375848545}" presName="sibTrans" presStyleCnt="0"/>
      <dgm:spPr/>
      <dgm:t>
        <a:bodyPr/>
        <a:lstStyle/>
        <a:p>
          <a:endParaRPr lang="en-US"/>
        </a:p>
      </dgm:t>
    </dgm:pt>
    <dgm:pt modelId="{54F60342-14F6-41C9-885B-E8A6E21CB391}" type="pres">
      <dgm:prSet presAssocID="{055D32E7-1889-4715-B213-8218C46EDD81}" presName="negSibTrans" presStyleCnt="0"/>
      <dgm:spPr/>
      <dgm:t>
        <a:bodyPr/>
        <a:lstStyle/>
        <a:p>
          <a:endParaRPr lang="en-US"/>
        </a:p>
      </dgm:t>
    </dgm:pt>
    <dgm:pt modelId="{5001D0E8-4D63-43D8-B1EB-6FAACAB07351}" type="pres">
      <dgm:prSet presAssocID="{264340A5-EA60-41A2-9598-3186F38DBEA5}" presName="ParentComposite" presStyleCnt="0"/>
      <dgm:spPr/>
      <dgm:t>
        <a:bodyPr/>
        <a:lstStyle/>
        <a:p>
          <a:endParaRPr lang="en-US"/>
        </a:p>
      </dgm:t>
    </dgm:pt>
    <dgm:pt modelId="{D7DBC7B7-3446-4090-81C6-6BB00CFCF979}" type="pres">
      <dgm:prSet presAssocID="{264340A5-EA60-41A2-9598-3186F38DBEA5}" presName="Chord" presStyleLbl="bgShp" presStyleIdx="1" presStyleCnt="2" custLinFactNeighborX="12226"/>
      <dgm:spPr/>
      <dgm:t>
        <a:bodyPr/>
        <a:lstStyle/>
        <a:p>
          <a:endParaRPr lang="en-US"/>
        </a:p>
      </dgm:t>
    </dgm:pt>
    <dgm:pt modelId="{7D5F5742-60FD-4A12-8DDD-9CB576AD336B}" type="pres">
      <dgm:prSet presAssocID="{264340A5-EA60-41A2-9598-3186F38DBEA5}" presName="Pie" presStyleLbl="alignNode1" presStyleIdx="1" presStyleCnt="2" custLinFactNeighborX="15283"/>
      <dgm:spPr/>
      <dgm:t>
        <a:bodyPr/>
        <a:lstStyle/>
        <a:p>
          <a:endParaRPr lang="en-US"/>
        </a:p>
      </dgm:t>
    </dgm:pt>
    <dgm:pt modelId="{3D4C8707-8B09-43D7-AD09-F0995DAA47C1}" type="pres">
      <dgm:prSet presAssocID="{264340A5-EA60-41A2-9598-3186F38DBEA5}" presName="Parent" presStyleLbl="revTx" presStyleIdx="2" presStyleCnt="4" custLinFactNeighborX="16496" custLinFactNeighborY="-1405">
        <dgm:presLayoutVars>
          <dgm:chMax val="1"/>
          <dgm:chPref val="1"/>
          <dgm:bulletEnabled val="1"/>
        </dgm:presLayoutVars>
      </dgm:prSet>
      <dgm:spPr/>
      <dgm:t>
        <a:bodyPr/>
        <a:lstStyle/>
        <a:p>
          <a:endParaRPr lang="en-US"/>
        </a:p>
      </dgm:t>
    </dgm:pt>
    <dgm:pt modelId="{147C8B18-2AC7-410F-9443-502D6B4EB621}" type="pres">
      <dgm:prSet presAssocID="{264340A5-EA60-41A2-9598-3186F38DBEA5}" presName="composite" presStyleCnt="0"/>
      <dgm:spPr/>
      <dgm:t>
        <a:bodyPr/>
        <a:lstStyle/>
        <a:p>
          <a:endParaRPr lang="en-US"/>
        </a:p>
      </dgm:t>
    </dgm:pt>
    <dgm:pt modelId="{EC386797-D27F-4663-BE47-B515BDAD4C6F}" type="pres">
      <dgm:prSet presAssocID="{264340A5-EA60-41A2-9598-3186F38DBEA5}" presName="Child" presStyleLbl="revTx" presStyleIdx="3" presStyleCnt="4" custScaleX="110587">
        <dgm:presLayoutVars>
          <dgm:chMax val="0"/>
          <dgm:chPref val="0"/>
          <dgm:bulletEnabled val="1"/>
        </dgm:presLayoutVars>
      </dgm:prSet>
      <dgm:spPr/>
      <dgm:t>
        <a:bodyPr/>
        <a:lstStyle/>
        <a:p>
          <a:endParaRPr lang="en-US"/>
        </a:p>
      </dgm:t>
    </dgm:pt>
  </dgm:ptLst>
  <dgm:cxnLst>
    <dgm:cxn modelId="{45549276-9B5A-4506-B069-8E6F40E5CF42}" srcId="{2C737120-882E-499D-AF0F-537455ED7A67}" destId="{DC53E34D-C7E7-48C9-9FD8-076E5BCC523F}" srcOrd="0" destOrd="0" parTransId="{268C2640-2969-42DE-8FE8-4BE2222B4B13}" sibTransId="{E7C6DCC0-6EBE-4928-9984-732375848545}"/>
    <dgm:cxn modelId="{210FD5F5-3084-4BD8-8936-6A73E97B7C2C}" type="presOf" srcId="{2C737120-882E-499D-AF0F-537455ED7A67}" destId="{8008890E-2504-4BAF-A2C3-46910A19E450}" srcOrd="0" destOrd="0" presId="urn:microsoft.com/office/officeart/2009/3/layout/PieProcess"/>
    <dgm:cxn modelId="{5E89EE1C-532A-43E8-9545-67E5C3976C69}" type="presOf" srcId="{74EFD417-75FC-4F4A-B87E-3327FD5C5201}" destId="{81E92A7C-C68A-4462-81AE-1FD1998269F2}" srcOrd="0" destOrd="3" presId="urn:microsoft.com/office/officeart/2009/3/layout/PieProcess"/>
    <dgm:cxn modelId="{9B474F2F-5B60-46DC-B8DB-CACE46A93383}" type="presOf" srcId="{C987C960-B6AF-4260-BC97-86E294F95063}" destId="{81E92A7C-C68A-4462-81AE-1FD1998269F2}" srcOrd="0" destOrd="5" presId="urn:microsoft.com/office/officeart/2009/3/layout/PieProcess"/>
    <dgm:cxn modelId="{5D42A44E-59F2-4970-8302-34253BF37F5A}" type="presOf" srcId="{134990B8-75DE-4BFE-8BBE-B8CBF4D145BF}" destId="{EC386797-D27F-4663-BE47-B515BDAD4C6F}" srcOrd="0" destOrd="3" presId="urn:microsoft.com/office/officeart/2009/3/layout/PieProcess"/>
    <dgm:cxn modelId="{65F2F4BF-5369-4B47-B28E-9E0EE93091B5}" srcId="{264340A5-EA60-41A2-9598-3186F38DBEA5}" destId="{320ED942-977B-4168-9CE8-48E5A5D3A3CB}" srcOrd="1" destOrd="0" parTransId="{760578DE-AD47-406C-BC35-CB026BFEB9D1}" sibTransId="{ACAD0E96-D13F-48D4-B059-915BC7B7CE5B}"/>
    <dgm:cxn modelId="{7E20ACCF-AA40-4F93-A7BA-A09CA4EC11E4}" srcId="{264340A5-EA60-41A2-9598-3186F38DBEA5}" destId="{2255DDA8-B8ED-4D97-9834-AAD92FECF662}" srcOrd="2" destOrd="0" parTransId="{F99491EE-C663-4D20-B82E-7BFEA5C9F5A6}" sibTransId="{2E01B511-7EE2-4DFC-927A-34E4076F63D6}"/>
    <dgm:cxn modelId="{4D51BA66-83B6-4CB5-96F7-90B98DE0C36A}" srcId="{DC53E34D-C7E7-48C9-9FD8-076E5BCC523F}" destId="{74EFD417-75FC-4F4A-B87E-3327FD5C5201}" srcOrd="3" destOrd="0" parTransId="{A9069F91-2B60-4ED3-AB98-EDBFCC07F40D}" sibTransId="{104433E1-99CD-4FF6-AA39-98E35CBD09C0}"/>
    <dgm:cxn modelId="{617A6B9E-0C4F-45B9-9E69-63E4F13455F4}" type="presOf" srcId="{C4299793-77F2-49C9-8851-DB77B7F127EE}" destId="{EC386797-D27F-4663-BE47-B515BDAD4C6F}" srcOrd="0" destOrd="4" presId="urn:microsoft.com/office/officeart/2009/3/layout/PieProcess"/>
    <dgm:cxn modelId="{3F54A75E-3826-4881-98D8-B45F965CC019}" srcId="{DC53E34D-C7E7-48C9-9FD8-076E5BCC523F}" destId="{35E6BD0B-A719-4AB2-8018-4536716B3122}" srcOrd="0" destOrd="0" parTransId="{D8FBA71F-FEEE-44F2-A824-530D7A9CBEF0}" sibTransId="{8EBCF291-3FEC-4152-864F-15ED39EBC50B}"/>
    <dgm:cxn modelId="{A2B82853-1212-4416-AC26-D9D961E20211}" type="presOf" srcId="{35E6BD0B-A719-4AB2-8018-4536716B3122}" destId="{81E92A7C-C68A-4462-81AE-1FD1998269F2}" srcOrd="0" destOrd="0" presId="urn:microsoft.com/office/officeart/2009/3/layout/PieProcess"/>
    <dgm:cxn modelId="{1D524C5E-B94A-41C3-AAE8-F554D8748B8B}" srcId="{264340A5-EA60-41A2-9598-3186F38DBEA5}" destId="{D4219099-99C7-4AD7-BBCD-3A4F7FEAA75B}" srcOrd="0" destOrd="0" parTransId="{ABF3AD85-5875-412E-8765-3E9D47C023B4}" sibTransId="{055D32E7-1889-4715-B213-8218C46EDD81}"/>
    <dgm:cxn modelId="{2655A46F-385A-47F1-9C02-018796D3DEDE}" type="presOf" srcId="{3ECBA972-7E2D-4913-B319-AF1C5DB1D884}" destId="{81E92A7C-C68A-4462-81AE-1FD1998269F2}" srcOrd="0" destOrd="4" presId="urn:microsoft.com/office/officeart/2009/3/layout/PieProcess"/>
    <dgm:cxn modelId="{CDB3BF89-11CE-473F-BC1D-40245647A4B9}" srcId="{264340A5-EA60-41A2-9598-3186F38DBEA5}" destId="{134990B8-75DE-4BFE-8BBE-B8CBF4D145BF}" srcOrd="3" destOrd="0" parTransId="{0D49475A-A57E-48CB-8B31-B7829F33FE0A}" sibTransId="{B780859D-799F-415A-AE42-10B1D31BCE2F}"/>
    <dgm:cxn modelId="{6AC5465F-DD2D-4BDE-BF7E-0E3405A82896}" srcId="{264340A5-EA60-41A2-9598-3186F38DBEA5}" destId="{C4299793-77F2-49C9-8851-DB77B7F127EE}" srcOrd="4" destOrd="0" parTransId="{5BC7FB22-5B30-4790-A75F-B1C8B63B3AC8}" sibTransId="{50217338-BFA9-4248-B218-1F5CDFF8F581}"/>
    <dgm:cxn modelId="{637C8929-AE50-4998-8F10-A74A5DE7128D}" type="presOf" srcId="{320ED942-977B-4168-9CE8-48E5A5D3A3CB}" destId="{EC386797-D27F-4663-BE47-B515BDAD4C6F}" srcOrd="0" destOrd="1" presId="urn:microsoft.com/office/officeart/2009/3/layout/PieProcess"/>
    <dgm:cxn modelId="{25E18639-CB5A-4AD8-87D2-1A7D7E496CE1}" srcId="{DC53E34D-C7E7-48C9-9FD8-076E5BCC523F}" destId="{C987C960-B6AF-4260-BC97-86E294F95063}" srcOrd="5" destOrd="0" parTransId="{A6EA840D-7A07-44F1-AE36-1AD936391073}" sibTransId="{A8E7074D-22EC-47A6-9B70-B405F71266E4}"/>
    <dgm:cxn modelId="{5A6A89C4-3E25-40E3-8D15-C2AAFFBD8BC8}" srcId="{2C737120-882E-499D-AF0F-537455ED7A67}" destId="{264340A5-EA60-41A2-9598-3186F38DBEA5}" srcOrd="1" destOrd="0" parTransId="{68DFDDEC-8370-4AC3-9964-827977E3A837}" sibTransId="{A52EC13C-734D-48ED-AB8C-53D4CF7AEF75}"/>
    <dgm:cxn modelId="{A6CF8D8F-DDF9-4B56-9B72-0FEAE4BA92C9}" type="presOf" srcId="{2255DDA8-B8ED-4D97-9834-AAD92FECF662}" destId="{EC386797-D27F-4663-BE47-B515BDAD4C6F}" srcOrd="0" destOrd="2" presId="urn:microsoft.com/office/officeart/2009/3/layout/PieProcess"/>
    <dgm:cxn modelId="{233EAFFE-FFF7-40BE-91B8-B03600BD2454}" type="presOf" srcId="{264340A5-EA60-41A2-9598-3186F38DBEA5}" destId="{3D4C8707-8B09-43D7-AD09-F0995DAA47C1}" srcOrd="0" destOrd="0" presId="urn:microsoft.com/office/officeart/2009/3/layout/PieProcess"/>
    <dgm:cxn modelId="{D20B2989-19E7-4D09-B8BB-CEFD22BD99A7}" type="presOf" srcId="{118791F4-07B1-4B39-A6BE-28ACA746057F}" destId="{81E92A7C-C68A-4462-81AE-1FD1998269F2}" srcOrd="0" destOrd="1" presId="urn:microsoft.com/office/officeart/2009/3/layout/PieProcess"/>
    <dgm:cxn modelId="{74162EE7-5E48-435B-8456-E9DD5F1D152E}" type="presOf" srcId="{C991F02A-74C4-4791-A732-513A67DD5452}" destId="{81E92A7C-C68A-4462-81AE-1FD1998269F2}" srcOrd="0" destOrd="2" presId="urn:microsoft.com/office/officeart/2009/3/layout/PieProcess"/>
    <dgm:cxn modelId="{BC6DA651-79B4-444F-A959-ADF0596CF6EC}" srcId="{DC53E34D-C7E7-48C9-9FD8-076E5BCC523F}" destId="{3ECBA972-7E2D-4913-B319-AF1C5DB1D884}" srcOrd="4" destOrd="0" parTransId="{9CECD80F-FA4E-4658-9D5C-8DCE71BA03DB}" sibTransId="{050AE3A8-3D14-490D-A92D-E631521C400B}"/>
    <dgm:cxn modelId="{9D01DAFD-E5D3-4355-8AC4-C843C57FB6E6}" srcId="{DC53E34D-C7E7-48C9-9FD8-076E5BCC523F}" destId="{C991F02A-74C4-4791-A732-513A67DD5452}" srcOrd="2" destOrd="0" parTransId="{942DC3F5-05B2-4F01-A8D4-C28E5A73639F}" sibTransId="{0CC413DA-4D03-4244-828F-817FD0AE1C0F}"/>
    <dgm:cxn modelId="{44AFA6F3-1284-4404-A8F1-1CEE21859488}" type="presOf" srcId="{DC53E34D-C7E7-48C9-9FD8-076E5BCC523F}" destId="{3256B86A-019C-4041-AC30-E1032E3B528E}" srcOrd="0" destOrd="0" presId="urn:microsoft.com/office/officeart/2009/3/layout/PieProcess"/>
    <dgm:cxn modelId="{C41D57CD-4AF2-494D-8151-324CBB2D32CE}" srcId="{DC53E34D-C7E7-48C9-9FD8-076E5BCC523F}" destId="{118791F4-07B1-4B39-A6BE-28ACA746057F}" srcOrd="1" destOrd="0" parTransId="{B7347DE9-8825-4E3E-A632-F8A3ED355CDA}" sibTransId="{8FF5661E-AE3B-4868-84C8-A12563FC7E49}"/>
    <dgm:cxn modelId="{469825D1-01E1-4DF8-87E5-1AFDB52A8F6E}" type="presOf" srcId="{D4219099-99C7-4AD7-BBCD-3A4F7FEAA75B}" destId="{EC386797-D27F-4663-BE47-B515BDAD4C6F}" srcOrd="0" destOrd="0" presId="urn:microsoft.com/office/officeart/2009/3/layout/PieProcess"/>
    <dgm:cxn modelId="{CF65BAD4-E7AF-43A4-BE55-D60E39A3CECC}" type="presParOf" srcId="{8008890E-2504-4BAF-A2C3-46910A19E450}" destId="{9E234EAF-7E6D-4615-90A5-C3BBCA51E9EB}" srcOrd="0" destOrd="0" presId="urn:microsoft.com/office/officeart/2009/3/layout/PieProcess"/>
    <dgm:cxn modelId="{F5A7BAC2-C2DC-4A40-B4D2-A336FF1B3EBB}" type="presParOf" srcId="{9E234EAF-7E6D-4615-90A5-C3BBCA51E9EB}" destId="{98E6C699-408E-4F68-964D-ED87013FB90A}" srcOrd="0" destOrd="0" presId="urn:microsoft.com/office/officeart/2009/3/layout/PieProcess"/>
    <dgm:cxn modelId="{A0211561-6C7A-4311-A3C6-E8DEEA7A815C}" type="presParOf" srcId="{9E234EAF-7E6D-4615-90A5-C3BBCA51E9EB}" destId="{FE53E4FA-7260-493F-8E9B-989680707DD9}" srcOrd="1" destOrd="0" presId="urn:microsoft.com/office/officeart/2009/3/layout/PieProcess"/>
    <dgm:cxn modelId="{8AB63FF6-6CF1-40F1-BC31-A52EFEF7F21F}" type="presParOf" srcId="{9E234EAF-7E6D-4615-90A5-C3BBCA51E9EB}" destId="{3256B86A-019C-4041-AC30-E1032E3B528E}" srcOrd="2" destOrd="0" presId="urn:microsoft.com/office/officeart/2009/3/layout/PieProcess"/>
    <dgm:cxn modelId="{7B750091-8D92-4DDB-A261-4FF28C34DECF}" type="presParOf" srcId="{8008890E-2504-4BAF-A2C3-46910A19E450}" destId="{7C6899CD-2A42-4A93-AA7C-707D933E698A}" srcOrd="1" destOrd="0" presId="urn:microsoft.com/office/officeart/2009/3/layout/PieProcess"/>
    <dgm:cxn modelId="{94E7B219-B951-4D0F-8031-2FF1AC436F4D}" type="presParOf" srcId="{8008890E-2504-4BAF-A2C3-46910A19E450}" destId="{215514A7-B9BD-471C-8628-6A5C0056B528}" srcOrd="2" destOrd="0" presId="urn:microsoft.com/office/officeart/2009/3/layout/PieProcess"/>
    <dgm:cxn modelId="{EE8732DD-6BEB-4EFC-A821-039453F9ECB6}" type="presParOf" srcId="{215514A7-B9BD-471C-8628-6A5C0056B528}" destId="{81E92A7C-C68A-4462-81AE-1FD1998269F2}" srcOrd="0" destOrd="0" presId="urn:microsoft.com/office/officeart/2009/3/layout/PieProcess"/>
    <dgm:cxn modelId="{2520788E-724B-4694-8AE7-000DC4333170}" type="presParOf" srcId="{8008890E-2504-4BAF-A2C3-46910A19E450}" destId="{03A9CB1C-908B-48C6-9EFE-90F09D6AF506}" srcOrd="3" destOrd="0" presId="urn:microsoft.com/office/officeart/2009/3/layout/PieProcess"/>
    <dgm:cxn modelId="{FE9DDCC9-2C19-4D23-A1F2-0C7B0277D309}" type="presParOf" srcId="{8008890E-2504-4BAF-A2C3-46910A19E450}" destId="{54F60342-14F6-41C9-885B-E8A6E21CB391}" srcOrd="4" destOrd="0" presId="urn:microsoft.com/office/officeart/2009/3/layout/PieProcess"/>
    <dgm:cxn modelId="{49FCFE0E-10F6-4147-915E-3CCF450BA279}" type="presParOf" srcId="{8008890E-2504-4BAF-A2C3-46910A19E450}" destId="{5001D0E8-4D63-43D8-B1EB-6FAACAB07351}" srcOrd="5" destOrd="0" presId="urn:microsoft.com/office/officeart/2009/3/layout/PieProcess"/>
    <dgm:cxn modelId="{536AE9B1-176B-4C40-8CE7-1F15853A8C9B}" type="presParOf" srcId="{5001D0E8-4D63-43D8-B1EB-6FAACAB07351}" destId="{D7DBC7B7-3446-4090-81C6-6BB00CFCF979}" srcOrd="0" destOrd="0" presId="urn:microsoft.com/office/officeart/2009/3/layout/PieProcess"/>
    <dgm:cxn modelId="{61D3B5E4-AE7B-495A-9579-699991701882}" type="presParOf" srcId="{5001D0E8-4D63-43D8-B1EB-6FAACAB07351}" destId="{7D5F5742-60FD-4A12-8DDD-9CB576AD336B}" srcOrd="1" destOrd="0" presId="urn:microsoft.com/office/officeart/2009/3/layout/PieProcess"/>
    <dgm:cxn modelId="{B7BF6A00-ECB3-46E5-9647-135987F1681C}" type="presParOf" srcId="{5001D0E8-4D63-43D8-B1EB-6FAACAB07351}" destId="{3D4C8707-8B09-43D7-AD09-F0995DAA47C1}" srcOrd="2" destOrd="0" presId="urn:microsoft.com/office/officeart/2009/3/layout/PieProcess"/>
    <dgm:cxn modelId="{48F6C925-45B2-4958-AFDF-ABF799921BC1}" type="presParOf" srcId="{8008890E-2504-4BAF-A2C3-46910A19E450}" destId="{147C8B18-2AC7-410F-9443-502D6B4EB621}" srcOrd="6" destOrd="0" presId="urn:microsoft.com/office/officeart/2009/3/layout/PieProcess"/>
    <dgm:cxn modelId="{B9A81E7D-4E92-4868-AADF-790357CC3255}" type="presParOf" srcId="{147C8B18-2AC7-410F-9443-502D6B4EB621}" destId="{EC386797-D27F-4663-BE47-B515BDAD4C6F}"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7CB4B1D-16FD-416D-B109-8B78C31F0F0A}" type="doc">
      <dgm:prSet loTypeId="urn:microsoft.com/office/officeart/2005/8/layout/pyramid3" loCatId="pyramid" qsTypeId="urn:microsoft.com/office/officeart/2005/8/quickstyle/simple3" qsCatId="simple" csTypeId="urn:microsoft.com/office/officeart/2005/8/colors/colorful4" csCatId="colorful" phldr="1"/>
      <dgm:spPr/>
      <dgm:t>
        <a:bodyPr/>
        <a:lstStyle/>
        <a:p>
          <a:endParaRPr lang="en-US"/>
        </a:p>
      </dgm:t>
    </dgm:pt>
    <dgm:pt modelId="{E03CA854-FD20-4299-9FA0-4938F5DB0AA7}">
      <dgm:prSet phldrT="[Text]" custT="1"/>
      <dgm:spPr/>
      <dgm:t>
        <a:bodyPr/>
        <a:lstStyle/>
        <a:p>
          <a:r>
            <a:rPr lang="en-US" sz="1800" dirty="0" smtClean="0">
              <a:latin typeface="Times New Roman" panose="02020603050405020304" pitchFamily="18" charset="0"/>
              <a:cs typeface="Times New Roman" panose="02020603050405020304" pitchFamily="18" charset="0"/>
            </a:rPr>
            <a:t>Society</a:t>
          </a:r>
          <a:endParaRPr lang="en-US" sz="1800" dirty="0">
            <a:latin typeface="Times New Roman" panose="02020603050405020304" pitchFamily="18" charset="0"/>
            <a:cs typeface="Times New Roman" panose="02020603050405020304" pitchFamily="18" charset="0"/>
          </a:endParaRPr>
        </a:p>
      </dgm:t>
    </dgm:pt>
    <dgm:pt modelId="{05022FE5-A410-41E9-95B0-E40D281A9CBE}" type="parTrans" cxnId="{E95C6062-C6FD-415C-B66B-27B96764F779}">
      <dgm:prSet/>
      <dgm:spPr/>
      <dgm:t>
        <a:bodyPr/>
        <a:lstStyle/>
        <a:p>
          <a:endParaRPr lang="en-US" sz="2000">
            <a:latin typeface="Times New Roman" panose="02020603050405020304" pitchFamily="18" charset="0"/>
            <a:cs typeface="Times New Roman" panose="02020603050405020304" pitchFamily="18" charset="0"/>
          </a:endParaRPr>
        </a:p>
      </dgm:t>
    </dgm:pt>
    <dgm:pt modelId="{9F2198A5-E111-481F-9577-702489E8B7AD}" type="sibTrans" cxnId="{E95C6062-C6FD-415C-B66B-27B96764F779}">
      <dgm:prSet/>
      <dgm:spPr/>
      <dgm:t>
        <a:bodyPr/>
        <a:lstStyle/>
        <a:p>
          <a:endParaRPr lang="en-US" sz="2000">
            <a:latin typeface="Times New Roman" panose="02020603050405020304" pitchFamily="18" charset="0"/>
            <a:cs typeface="Times New Roman" panose="02020603050405020304" pitchFamily="18" charset="0"/>
          </a:endParaRPr>
        </a:p>
      </dgm:t>
    </dgm:pt>
    <dgm:pt modelId="{119C890E-B8A2-46E1-9345-457217BFF73C}">
      <dgm:prSet phldrT="[Text]" custT="1"/>
      <dgm:spPr/>
      <dgm:t>
        <a:bodyPr/>
        <a:lstStyle/>
        <a:p>
          <a:r>
            <a:rPr lang="en-US" sz="1800" dirty="0" smtClean="0">
              <a:latin typeface="Times New Roman" panose="02020603050405020304" pitchFamily="18" charset="0"/>
              <a:cs typeface="Times New Roman" panose="02020603050405020304" pitchFamily="18" charset="0"/>
            </a:rPr>
            <a:t>Culture</a:t>
          </a:r>
          <a:endParaRPr lang="en-US" sz="1800" dirty="0">
            <a:latin typeface="Times New Roman" panose="02020603050405020304" pitchFamily="18" charset="0"/>
            <a:cs typeface="Times New Roman" panose="02020603050405020304" pitchFamily="18" charset="0"/>
          </a:endParaRPr>
        </a:p>
      </dgm:t>
    </dgm:pt>
    <dgm:pt modelId="{0EDAD3DF-6EE5-4B35-9AE5-600709288550}" type="parTrans" cxnId="{5399567C-028E-4D1E-BB1D-A1AEB79503EB}">
      <dgm:prSet/>
      <dgm:spPr/>
      <dgm:t>
        <a:bodyPr/>
        <a:lstStyle/>
        <a:p>
          <a:endParaRPr lang="en-US" sz="2000">
            <a:latin typeface="Times New Roman" panose="02020603050405020304" pitchFamily="18" charset="0"/>
            <a:cs typeface="Times New Roman" panose="02020603050405020304" pitchFamily="18" charset="0"/>
          </a:endParaRPr>
        </a:p>
      </dgm:t>
    </dgm:pt>
    <dgm:pt modelId="{AA773EA7-2563-4FBC-A877-6679EDACBAD5}" type="sibTrans" cxnId="{5399567C-028E-4D1E-BB1D-A1AEB79503EB}">
      <dgm:prSet/>
      <dgm:spPr/>
      <dgm:t>
        <a:bodyPr/>
        <a:lstStyle/>
        <a:p>
          <a:endParaRPr lang="en-US" sz="2000">
            <a:latin typeface="Times New Roman" panose="02020603050405020304" pitchFamily="18" charset="0"/>
            <a:cs typeface="Times New Roman" panose="02020603050405020304" pitchFamily="18" charset="0"/>
          </a:endParaRPr>
        </a:p>
      </dgm:t>
    </dgm:pt>
    <dgm:pt modelId="{8BE0ED91-7BEB-4714-81AC-59A00B203CEB}">
      <dgm:prSet phldrT="[Text]" custT="1"/>
      <dgm:spPr/>
      <dgm:t>
        <a:bodyPr/>
        <a:lstStyle/>
        <a:p>
          <a:r>
            <a:rPr lang="en-US" sz="1800" dirty="0" smtClean="0">
              <a:latin typeface="Times New Roman" panose="02020603050405020304" pitchFamily="18" charset="0"/>
              <a:cs typeface="Times New Roman" panose="02020603050405020304" pitchFamily="18" charset="0"/>
            </a:rPr>
            <a:t>Interaction</a:t>
          </a:r>
          <a:endParaRPr lang="en-US" sz="1800" dirty="0">
            <a:latin typeface="Times New Roman" panose="02020603050405020304" pitchFamily="18" charset="0"/>
            <a:cs typeface="Times New Roman" panose="02020603050405020304" pitchFamily="18" charset="0"/>
          </a:endParaRPr>
        </a:p>
      </dgm:t>
    </dgm:pt>
    <dgm:pt modelId="{4151D626-C913-49DA-9EE8-BDF94E9FC814}" type="parTrans" cxnId="{84789EF0-AE22-4CB3-9A2D-A94C5F127C45}">
      <dgm:prSet/>
      <dgm:spPr/>
      <dgm:t>
        <a:bodyPr/>
        <a:lstStyle/>
        <a:p>
          <a:endParaRPr lang="en-US" sz="2000">
            <a:latin typeface="Times New Roman" panose="02020603050405020304" pitchFamily="18" charset="0"/>
            <a:cs typeface="Times New Roman" panose="02020603050405020304" pitchFamily="18" charset="0"/>
          </a:endParaRPr>
        </a:p>
      </dgm:t>
    </dgm:pt>
    <dgm:pt modelId="{A8D43E32-A9D8-43E5-B1C0-7CAC8FA15AA1}" type="sibTrans" cxnId="{84789EF0-AE22-4CB3-9A2D-A94C5F127C45}">
      <dgm:prSet/>
      <dgm:spPr/>
      <dgm:t>
        <a:bodyPr/>
        <a:lstStyle/>
        <a:p>
          <a:endParaRPr lang="en-US" sz="2000">
            <a:latin typeface="Times New Roman" panose="02020603050405020304" pitchFamily="18" charset="0"/>
            <a:cs typeface="Times New Roman" panose="02020603050405020304" pitchFamily="18" charset="0"/>
          </a:endParaRPr>
        </a:p>
      </dgm:t>
    </dgm:pt>
    <dgm:pt modelId="{C0EA25B6-47B1-41CB-B7F6-F3644BAA2F2F}">
      <dgm:prSet phldrT="[Text]" custT="1"/>
      <dgm:spPr/>
      <dgm:t>
        <a:bodyPr/>
        <a:lstStyle/>
        <a:p>
          <a:r>
            <a:rPr lang="en-US" sz="1800" dirty="0" smtClean="0">
              <a:latin typeface="Times New Roman" panose="02020603050405020304" pitchFamily="18" charset="0"/>
              <a:cs typeface="Times New Roman" panose="02020603050405020304" pitchFamily="18" charset="0"/>
            </a:rPr>
            <a:t>Social Institutions </a:t>
          </a:r>
        </a:p>
        <a:p>
          <a:r>
            <a:rPr lang="en-US" sz="1800" dirty="0" smtClean="0">
              <a:latin typeface="Times New Roman" panose="02020603050405020304" pitchFamily="18" charset="0"/>
              <a:cs typeface="Times New Roman" panose="02020603050405020304" pitchFamily="18" charset="0"/>
            </a:rPr>
            <a:t>(Economics, Politics, Education, Religion)</a:t>
          </a:r>
          <a:endParaRPr lang="en-US" sz="1800" dirty="0">
            <a:latin typeface="Times New Roman" panose="02020603050405020304" pitchFamily="18" charset="0"/>
            <a:cs typeface="Times New Roman" panose="02020603050405020304" pitchFamily="18" charset="0"/>
          </a:endParaRPr>
        </a:p>
      </dgm:t>
    </dgm:pt>
    <dgm:pt modelId="{1A2079D6-10E0-492D-A190-283D5E4B12BC}" type="parTrans" cxnId="{CF2B6D03-1623-4350-BB5E-42DF84AB9106}">
      <dgm:prSet/>
      <dgm:spPr/>
      <dgm:t>
        <a:bodyPr/>
        <a:lstStyle/>
        <a:p>
          <a:endParaRPr lang="en-US" sz="2000">
            <a:latin typeface="Times New Roman" panose="02020603050405020304" pitchFamily="18" charset="0"/>
            <a:cs typeface="Times New Roman" panose="02020603050405020304" pitchFamily="18" charset="0"/>
          </a:endParaRPr>
        </a:p>
      </dgm:t>
    </dgm:pt>
    <dgm:pt modelId="{141449DE-DB97-4435-AA3F-93AA38EEA721}" type="sibTrans" cxnId="{CF2B6D03-1623-4350-BB5E-42DF84AB9106}">
      <dgm:prSet/>
      <dgm:spPr/>
      <dgm:t>
        <a:bodyPr/>
        <a:lstStyle/>
        <a:p>
          <a:endParaRPr lang="en-US" sz="2000">
            <a:latin typeface="Times New Roman" panose="02020603050405020304" pitchFamily="18" charset="0"/>
            <a:cs typeface="Times New Roman" panose="02020603050405020304" pitchFamily="18" charset="0"/>
          </a:endParaRPr>
        </a:p>
      </dgm:t>
    </dgm:pt>
    <dgm:pt modelId="{ADA59F40-8C60-46CE-AF6B-32A9B1E6E725}">
      <dgm:prSet phldrT="[Text]" custT="1"/>
      <dgm:spPr/>
      <dgm:t>
        <a:bodyPr/>
        <a:lstStyle/>
        <a:p>
          <a:r>
            <a:rPr lang="en-US" sz="1800" dirty="0" smtClean="0">
              <a:latin typeface="Times New Roman" panose="02020603050405020304" pitchFamily="18" charset="0"/>
              <a:cs typeface="Times New Roman" panose="02020603050405020304" pitchFamily="18" charset="0"/>
            </a:rPr>
            <a:t>Groups</a:t>
          </a:r>
          <a:endParaRPr lang="en-US" sz="1800" dirty="0">
            <a:latin typeface="Times New Roman" panose="02020603050405020304" pitchFamily="18" charset="0"/>
            <a:cs typeface="Times New Roman" panose="02020603050405020304" pitchFamily="18" charset="0"/>
          </a:endParaRPr>
        </a:p>
      </dgm:t>
    </dgm:pt>
    <dgm:pt modelId="{A58E37A1-E5D5-4692-B397-DBD462B5071F}" type="parTrans" cxnId="{35080E3A-26C3-4172-B864-985AAF26F043}">
      <dgm:prSet/>
      <dgm:spPr/>
      <dgm:t>
        <a:bodyPr/>
        <a:lstStyle/>
        <a:p>
          <a:endParaRPr lang="en-US" sz="2000">
            <a:latin typeface="Times New Roman" panose="02020603050405020304" pitchFamily="18" charset="0"/>
            <a:cs typeface="Times New Roman" panose="02020603050405020304" pitchFamily="18" charset="0"/>
          </a:endParaRPr>
        </a:p>
      </dgm:t>
    </dgm:pt>
    <dgm:pt modelId="{DCEB47DF-DD62-4868-9B0B-E40B5EAD4949}" type="sibTrans" cxnId="{35080E3A-26C3-4172-B864-985AAF26F043}">
      <dgm:prSet/>
      <dgm:spPr/>
      <dgm:t>
        <a:bodyPr/>
        <a:lstStyle/>
        <a:p>
          <a:endParaRPr lang="en-US" sz="2000">
            <a:latin typeface="Times New Roman" panose="02020603050405020304" pitchFamily="18" charset="0"/>
            <a:cs typeface="Times New Roman" panose="02020603050405020304" pitchFamily="18" charset="0"/>
          </a:endParaRPr>
        </a:p>
      </dgm:t>
    </dgm:pt>
    <dgm:pt modelId="{94B0C538-65FB-47F7-8E9E-762F8C28D2C5}">
      <dgm:prSet phldrT="[Text]" custT="1"/>
      <dgm:spPr/>
      <dgm:t>
        <a:bodyPr/>
        <a:lstStyle/>
        <a:p>
          <a:r>
            <a:rPr lang="en-US" sz="1800" dirty="0" smtClean="0">
              <a:latin typeface="Times New Roman" panose="02020603050405020304" pitchFamily="18" charset="0"/>
              <a:cs typeface="Times New Roman" panose="02020603050405020304" pitchFamily="18" charset="0"/>
            </a:rPr>
            <a:t>Roles</a:t>
          </a:r>
          <a:endParaRPr lang="en-US" sz="1800" dirty="0">
            <a:latin typeface="Times New Roman" panose="02020603050405020304" pitchFamily="18" charset="0"/>
            <a:cs typeface="Times New Roman" panose="02020603050405020304" pitchFamily="18" charset="0"/>
          </a:endParaRPr>
        </a:p>
      </dgm:t>
    </dgm:pt>
    <dgm:pt modelId="{A6183676-810E-4DF6-A9B1-7B3FAD8322F0}" type="parTrans" cxnId="{5353CCD8-4A4F-41CC-B1C8-2520DA1B4A9D}">
      <dgm:prSet/>
      <dgm:spPr/>
      <dgm:t>
        <a:bodyPr/>
        <a:lstStyle/>
        <a:p>
          <a:endParaRPr lang="en-US" sz="2000">
            <a:latin typeface="Times New Roman" panose="02020603050405020304" pitchFamily="18" charset="0"/>
            <a:cs typeface="Times New Roman" panose="02020603050405020304" pitchFamily="18" charset="0"/>
          </a:endParaRPr>
        </a:p>
      </dgm:t>
    </dgm:pt>
    <dgm:pt modelId="{603536E3-C347-4F13-A757-B293E39D7A8F}" type="sibTrans" cxnId="{5353CCD8-4A4F-41CC-B1C8-2520DA1B4A9D}">
      <dgm:prSet/>
      <dgm:spPr/>
      <dgm:t>
        <a:bodyPr/>
        <a:lstStyle/>
        <a:p>
          <a:endParaRPr lang="en-US" sz="2000">
            <a:latin typeface="Times New Roman" panose="02020603050405020304" pitchFamily="18" charset="0"/>
            <a:cs typeface="Times New Roman" panose="02020603050405020304" pitchFamily="18" charset="0"/>
          </a:endParaRPr>
        </a:p>
      </dgm:t>
    </dgm:pt>
    <dgm:pt modelId="{5D95C0C1-34D7-421A-903E-9B52E9B810B5}">
      <dgm:prSet phldrT="[Text]" custT="1"/>
      <dgm:spPr/>
      <dgm:t>
        <a:bodyPr/>
        <a:lstStyle/>
        <a:p>
          <a:r>
            <a:rPr lang="en-US" sz="1800" dirty="0" smtClean="0">
              <a:latin typeface="Times New Roman" panose="02020603050405020304" pitchFamily="18" charset="0"/>
              <a:cs typeface="Times New Roman" panose="02020603050405020304" pitchFamily="18" charset="0"/>
            </a:rPr>
            <a:t>Socialization</a:t>
          </a:r>
          <a:endParaRPr lang="en-US" sz="1800" dirty="0">
            <a:latin typeface="Times New Roman" panose="02020603050405020304" pitchFamily="18" charset="0"/>
            <a:cs typeface="Times New Roman" panose="02020603050405020304" pitchFamily="18" charset="0"/>
          </a:endParaRPr>
        </a:p>
      </dgm:t>
    </dgm:pt>
    <dgm:pt modelId="{E81E4D6E-4B2E-4588-ACEB-7DE1F215CEC9}" type="parTrans" cxnId="{64B032F0-1790-4ED6-8869-86B55804E498}">
      <dgm:prSet/>
      <dgm:spPr/>
      <dgm:t>
        <a:bodyPr/>
        <a:lstStyle/>
        <a:p>
          <a:endParaRPr lang="en-US" sz="2000">
            <a:latin typeface="Times New Roman" panose="02020603050405020304" pitchFamily="18" charset="0"/>
            <a:cs typeface="Times New Roman" panose="02020603050405020304" pitchFamily="18" charset="0"/>
          </a:endParaRPr>
        </a:p>
      </dgm:t>
    </dgm:pt>
    <dgm:pt modelId="{A672BACE-E502-4EE6-BD09-1A0A3AFB36C1}" type="sibTrans" cxnId="{64B032F0-1790-4ED6-8869-86B55804E498}">
      <dgm:prSet/>
      <dgm:spPr/>
      <dgm:t>
        <a:bodyPr/>
        <a:lstStyle/>
        <a:p>
          <a:endParaRPr lang="en-US" sz="2000">
            <a:latin typeface="Times New Roman" panose="02020603050405020304" pitchFamily="18" charset="0"/>
            <a:cs typeface="Times New Roman" panose="02020603050405020304" pitchFamily="18" charset="0"/>
          </a:endParaRPr>
        </a:p>
      </dgm:t>
    </dgm:pt>
    <dgm:pt modelId="{688471E7-7E5E-49D8-8157-68EE75C28AF2}">
      <dgm:prSet phldrT="[Text]" custT="1"/>
      <dgm:spPr/>
      <dgm:t>
        <a:bodyPr/>
        <a:lstStyle/>
        <a:p>
          <a:r>
            <a:rPr lang="en-US" sz="1800" dirty="0" smtClean="0">
              <a:latin typeface="Times New Roman" panose="02020603050405020304" pitchFamily="18" charset="0"/>
              <a:cs typeface="Times New Roman" panose="02020603050405020304" pitchFamily="18" charset="0"/>
            </a:rPr>
            <a:t>Self</a:t>
          </a:r>
          <a:endParaRPr lang="en-US" sz="1800" dirty="0">
            <a:latin typeface="Times New Roman" panose="02020603050405020304" pitchFamily="18" charset="0"/>
            <a:cs typeface="Times New Roman" panose="02020603050405020304" pitchFamily="18" charset="0"/>
          </a:endParaRPr>
        </a:p>
      </dgm:t>
    </dgm:pt>
    <dgm:pt modelId="{02279249-4282-4956-9DA7-FD1CBCE556A8}" type="parTrans" cxnId="{B2146994-2BFF-4862-B5B1-ADE7F617C130}">
      <dgm:prSet/>
      <dgm:spPr/>
      <dgm:t>
        <a:bodyPr/>
        <a:lstStyle/>
        <a:p>
          <a:endParaRPr lang="en-US" sz="2000">
            <a:latin typeface="Times New Roman" panose="02020603050405020304" pitchFamily="18" charset="0"/>
            <a:cs typeface="Times New Roman" panose="02020603050405020304" pitchFamily="18" charset="0"/>
          </a:endParaRPr>
        </a:p>
      </dgm:t>
    </dgm:pt>
    <dgm:pt modelId="{FF7E68D4-9D6D-4FB6-BAD9-7F34DBEE78F8}" type="sibTrans" cxnId="{B2146994-2BFF-4862-B5B1-ADE7F617C130}">
      <dgm:prSet/>
      <dgm:spPr/>
      <dgm:t>
        <a:bodyPr/>
        <a:lstStyle/>
        <a:p>
          <a:endParaRPr lang="en-US" sz="2000">
            <a:latin typeface="Times New Roman" panose="02020603050405020304" pitchFamily="18" charset="0"/>
            <a:cs typeface="Times New Roman" panose="02020603050405020304" pitchFamily="18" charset="0"/>
          </a:endParaRPr>
        </a:p>
      </dgm:t>
    </dgm:pt>
    <dgm:pt modelId="{9BF44F11-32FE-40BB-854D-6CE5AF72D5DE}">
      <dgm:prSet phldrT="[Text]" custT="1"/>
      <dgm:spPr/>
      <dgm:t>
        <a:bodyPr/>
        <a:lstStyle/>
        <a:p>
          <a:r>
            <a:rPr lang="en-US" sz="1800" dirty="0" smtClean="0">
              <a:latin typeface="Times New Roman" panose="02020603050405020304" pitchFamily="18" charset="0"/>
              <a:cs typeface="Times New Roman" panose="02020603050405020304" pitchFamily="18" charset="0"/>
            </a:rPr>
            <a:t>Social Inequality</a:t>
          </a:r>
        </a:p>
        <a:p>
          <a:r>
            <a:rPr lang="en-US" sz="1800" dirty="0" smtClean="0">
              <a:latin typeface="Times New Roman" panose="02020603050405020304" pitchFamily="18" charset="0"/>
              <a:cs typeface="Times New Roman" panose="02020603050405020304" pitchFamily="18" charset="0"/>
            </a:rPr>
            <a:t>(Class, Race, Gender)</a:t>
          </a:r>
          <a:endParaRPr lang="en-US" sz="1800" dirty="0">
            <a:latin typeface="Times New Roman" panose="02020603050405020304" pitchFamily="18" charset="0"/>
            <a:cs typeface="Times New Roman" panose="02020603050405020304" pitchFamily="18" charset="0"/>
          </a:endParaRPr>
        </a:p>
      </dgm:t>
    </dgm:pt>
    <dgm:pt modelId="{A628E3AC-926D-4F02-9D3C-572B08A2984B}" type="parTrans" cxnId="{A3B06F18-6FCE-4F56-994D-9F9B9C04685B}">
      <dgm:prSet/>
      <dgm:spPr/>
      <dgm:t>
        <a:bodyPr/>
        <a:lstStyle/>
        <a:p>
          <a:endParaRPr lang="en-US" sz="2000">
            <a:latin typeface="Times New Roman" panose="02020603050405020304" pitchFamily="18" charset="0"/>
            <a:cs typeface="Times New Roman" panose="02020603050405020304" pitchFamily="18" charset="0"/>
          </a:endParaRPr>
        </a:p>
      </dgm:t>
    </dgm:pt>
    <dgm:pt modelId="{E01CB0F0-9DD1-47F9-9D85-054683A25E8D}" type="sibTrans" cxnId="{A3B06F18-6FCE-4F56-994D-9F9B9C04685B}">
      <dgm:prSet/>
      <dgm:spPr/>
      <dgm:t>
        <a:bodyPr/>
        <a:lstStyle/>
        <a:p>
          <a:endParaRPr lang="en-US" sz="2000">
            <a:latin typeface="Times New Roman" panose="02020603050405020304" pitchFamily="18" charset="0"/>
            <a:cs typeface="Times New Roman" panose="02020603050405020304" pitchFamily="18" charset="0"/>
          </a:endParaRPr>
        </a:p>
      </dgm:t>
    </dgm:pt>
    <dgm:pt modelId="{6AB7FE43-BE01-49FF-B115-E566BE9DE55D}" type="pres">
      <dgm:prSet presAssocID="{C7CB4B1D-16FD-416D-B109-8B78C31F0F0A}" presName="Name0" presStyleCnt="0">
        <dgm:presLayoutVars>
          <dgm:dir/>
          <dgm:animLvl val="lvl"/>
          <dgm:resizeHandles val="exact"/>
        </dgm:presLayoutVars>
      </dgm:prSet>
      <dgm:spPr/>
      <dgm:t>
        <a:bodyPr/>
        <a:lstStyle/>
        <a:p>
          <a:endParaRPr lang="en-US"/>
        </a:p>
      </dgm:t>
    </dgm:pt>
    <dgm:pt modelId="{34AAE8A8-A884-4286-9C75-44407CF21EF2}" type="pres">
      <dgm:prSet presAssocID="{E03CA854-FD20-4299-9FA0-4938F5DB0AA7}" presName="Name8" presStyleCnt="0"/>
      <dgm:spPr/>
    </dgm:pt>
    <dgm:pt modelId="{1C678E88-1DB7-4909-A207-A3C116BE85AD}" type="pres">
      <dgm:prSet presAssocID="{E03CA854-FD20-4299-9FA0-4938F5DB0AA7}" presName="level" presStyleLbl="node1" presStyleIdx="0" presStyleCnt="9">
        <dgm:presLayoutVars>
          <dgm:chMax val="1"/>
          <dgm:bulletEnabled val="1"/>
        </dgm:presLayoutVars>
      </dgm:prSet>
      <dgm:spPr/>
      <dgm:t>
        <a:bodyPr/>
        <a:lstStyle/>
        <a:p>
          <a:endParaRPr lang="en-US"/>
        </a:p>
      </dgm:t>
    </dgm:pt>
    <dgm:pt modelId="{28FEFDF8-F50C-4334-8A24-ADDA7147F1F2}" type="pres">
      <dgm:prSet presAssocID="{E03CA854-FD20-4299-9FA0-4938F5DB0AA7}" presName="levelTx" presStyleLbl="revTx" presStyleIdx="0" presStyleCnt="0">
        <dgm:presLayoutVars>
          <dgm:chMax val="1"/>
          <dgm:bulletEnabled val="1"/>
        </dgm:presLayoutVars>
      </dgm:prSet>
      <dgm:spPr/>
      <dgm:t>
        <a:bodyPr/>
        <a:lstStyle/>
        <a:p>
          <a:endParaRPr lang="en-US"/>
        </a:p>
      </dgm:t>
    </dgm:pt>
    <dgm:pt modelId="{BA2627B3-B9B0-4061-A4DB-BB575C140727}" type="pres">
      <dgm:prSet presAssocID="{119C890E-B8A2-46E1-9345-457217BFF73C}" presName="Name8" presStyleCnt="0"/>
      <dgm:spPr/>
    </dgm:pt>
    <dgm:pt modelId="{DCBDD1C2-4C7E-4761-9AC0-92D83C506242}" type="pres">
      <dgm:prSet presAssocID="{119C890E-B8A2-46E1-9345-457217BFF73C}" presName="level" presStyleLbl="node1" presStyleIdx="1" presStyleCnt="9">
        <dgm:presLayoutVars>
          <dgm:chMax val="1"/>
          <dgm:bulletEnabled val="1"/>
        </dgm:presLayoutVars>
      </dgm:prSet>
      <dgm:spPr/>
      <dgm:t>
        <a:bodyPr/>
        <a:lstStyle/>
        <a:p>
          <a:endParaRPr lang="en-US"/>
        </a:p>
      </dgm:t>
    </dgm:pt>
    <dgm:pt modelId="{3660ADAA-5CF6-4696-9020-9320A87883CB}" type="pres">
      <dgm:prSet presAssocID="{119C890E-B8A2-46E1-9345-457217BFF73C}" presName="levelTx" presStyleLbl="revTx" presStyleIdx="0" presStyleCnt="0">
        <dgm:presLayoutVars>
          <dgm:chMax val="1"/>
          <dgm:bulletEnabled val="1"/>
        </dgm:presLayoutVars>
      </dgm:prSet>
      <dgm:spPr/>
      <dgm:t>
        <a:bodyPr/>
        <a:lstStyle/>
        <a:p>
          <a:endParaRPr lang="en-US"/>
        </a:p>
      </dgm:t>
    </dgm:pt>
    <dgm:pt modelId="{B2B2FB11-9AF9-4363-87AD-5FCD7D653D86}" type="pres">
      <dgm:prSet presAssocID="{C0EA25B6-47B1-41CB-B7F6-F3644BAA2F2F}" presName="Name8" presStyleCnt="0"/>
      <dgm:spPr/>
    </dgm:pt>
    <dgm:pt modelId="{BD9BE5E9-C607-41F1-8535-F7ED3B0FBE8F}" type="pres">
      <dgm:prSet presAssocID="{C0EA25B6-47B1-41CB-B7F6-F3644BAA2F2F}" presName="level" presStyleLbl="node1" presStyleIdx="2" presStyleCnt="9">
        <dgm:presLayoutVars>
          <dgm:chMax val="1"/>
          <dgm:bulletEnabled val="1"/>
        </dgm:presLayoutVars>
      </dgm:prSet>
      <dgm:spPr/>
      <dgm:t>
        <a:bodyPr/>
        <a:lstStyle/>
        <a:p>
          <a:endParaRPr lang="en-US"/>
        </a:p>
      </dgm:t>
    </dgm:pt>
    <dgm:pt modelId="{F5655C41-9098-4B0D-A3E6-D0BC6F4AEB88}" type="pres">
      <dgm:prSet presAssocID="{C0EA25B6-47B1-41CB-B7F6-F3644BAA2F2F}" presName="levelTx" presStyleLbl="revTx" presStyleIdx="0" presStyleCnt="0">
        <dgm:presLayoutVars>
          <dgm:chMax val="1"/>
          <dgm:bulletEnabled val="1"/>
        </dgm:presLayoutVars>
      </dgm:prSet>
      <dgm:spPr/>
      <dgm:t>
        <a:bodyPr/>
        <a:lstStyle/>
        <a:p>
          <a:endParaRPr lang="en-US"/>
        </a:p>
      </dgm:t>
    </dgm:pt>
    <dgm:pt modelId="{1661A3E9-8CBE-41D7-AB86-8FED3088C85A}" type="pres">
      <dgm:prSet presAssocID="{9BF44F11-32FE-40BB-854D-6CE5AF72D5DE}" presName="Name8" presStyleCnt="0"/>
      <dgm:spPr/>
    </dgm:pt>
    <dgm:pt modelId="{45B5DB2E-1895-4E26-9EA3-3D45B5B9EAC5}" type="pres">
      <dgm:prSet presAssocID="{9BF44F11-32FE-40BB-854D-6CE5AF72D5DE}" presName="level" presStyleLbl="node1" presStyleIdx="3" presStyleCnt="9">
        <dgm:presLayoutVars>
          <dgm:chMax val="1"/>
          <dgm:bulletEnabled val="1"/>
        </dgm:presLayoutVars>
      </dgm:prSet>
      <dgm:spPr/>
      <dgm:t>
        <a:bodyPr/>
        <a:lstStyle/>
        <a:p>
          <a:endParaRPr lang="en-US"/>
        </a:p>
      </dgm:t>
    </dgm:pt>
    <dgm:pt modelId="{3AD0F302-DF03-429C-81EA-1E161D59EC7A}" type="pres">
      <dgm:prSet presAssocID="{9BF44F11-32FE-40BB-854D-6CE5AF72D5DE}" presName="levelTx" presStyleLbl="revTx" presStyleIdx="0" presStyleCnt="0">
        <dgm:presLayoutVars>
          <dgm:chMax val="1"/>
          <dgm:bulletEnabled val="1"/>
        </dgm:presLayoutVars>
      </dgm:prSet>
      <dgm:spPr/>
      <dgm:t>
        <a:bodyPr/>
        <a:lstStyle/>
        <a:p>
          <a:endParaRPr lang="en-US"/>
        </a:p>
      </dgm:t>
    </dgm:pt>
    <dgm:pt modelId="{1C566393-3853-487E-BAB4-49CAA82F02F2}" type="pres">
      <dgm:prSet presAssocID="{ADA59F40-8C60-46CE-AF6B-32A9B1E6E725}" presName="Name8" presStyleCnt="0"/>
      <dgm:spPr/>
    </dgm:pt>
    <dgm:pt modelId="{DD9F6739-5BD9-40A4-A4B3-59283C24181C}" type="pres">
      <dgm:prSet presAssocID="{ADA59F40-8C60-46CE-AF6B-32A9B1E6E725}" presName="level" presStyleLbl="node1" presStyleIdx="4" presStyleCnt="9">
        <dgm:presLayoutVars>
          <dgm:chMax val="1"/>
          <dgm:bulletEnabled val="1"/>
        </dgm:presLayoutVars>
      </dgm:prSet>
      <dgm:spPr/>
      <dgm:t>
        <a:bodyPr/>
        <a:lstStyle/>
        <a:p>
          <a:endParaRPr lang="en-US"/>
        </a:p>
      </dgm:t>
    </dgm:pt>
    <dgm:pt modelId="{13518523-F14E-4A2A-B322-2FCFEC24213E}" type="pres">
      <dgm:prSet presAssocID="{ADA59F40-8C60-46CE-AF6B-32A9B1E6E725}" presName="levelTx" presStyleLbl="revTx" presStyleIdx="0" presStyleCnt="0">
        <dgm:presLayoutVars>
          <dgm:chMax val="1"/>
          <dgm:bulletEnabled val="1"/>
        </dgm:presLayoutVars>
      </dgm:prSet>
      <dgm:spPr/>
      <dgm:t>
        <a:bodyPr/>
        <a:lstStyle/>
        <a:p>
          <a:endParaRPr lang="en-US"/>
        </a:p>
      </dgm:t>
    </dgm:pt>
    <dgm:pt modelId="{508DFD58-34E0-4253-A1C1-647C96728AFC}" type="pres">
      <dgm:prSet presAssocID="{94B0C538-65FB-47F7-8E9E-762F8C28D2C5}" presName="Name8" presStyleCnt="0"/>
      <dgm:spPr/>
    </dgm:pt>
    <dgm:pt modelId="{4592FC19-3F18-4D6E-80BB-00A4B09D113F}" type="pres">
      <dgm:prSet presAssocID="{94B0C538-65FB-47F7-8E9E-762F8C28D2C5}" presName="level" presStyleLbl="node1" presStyleIdx="5" presStyleCnt="9">
        <dgm:presLayoutVars>
          <dgm:chMax val="1"/>
          <dgm:bulletEnabled val="1"/>
        </dgm:presLayoutVars>
      </dgm:prSet>
      <dgm:spPr/>
      <dgm:t>
        <a:bodyPr/>
        <a:lstStyle/>
        <a:p>
          <a:endParaRPr lang="en-US"/>
        </a:p>
      </dgm:t>
    </dgm:pt>
    <dgm:pt modelId="{D4996171-9715-4E4C-8E87-65F625BC5213}" type="pres">
      <dgm:prSet presAssocID="{94B0C538-65FB-47F7-8E9E-762F8C28D2C5}" presName="levelTx" presStyleLbl="revTx" presStyleIdx="0" presStyleCnt="0">
        <dgm:presLayoutVars>
          <dgm:chMax val="1"/>
          <dgm:bulletEnabled val="1"/>
        </dgm:presLayoutVars>
      </dgm:prSet>
      <dgm:spPr/>
      <dgm:t>
        <a:bodyPr/>
        <a:lstStyle/>
        <a:p>
          <a:endParaRPr lang="en-US"/>
        </a:p>
      </dgm:t>
    </dgm:pt>
    <dgm:pt modelId="{D8717211-6D8C-42CA-B5E4-A5F3EFD0A4FC}" type="pres">
      <dgm:prSet presAssocID="{5D95C0C1-34D7-421A-903E-9B52E9B810B5}" presName="Name8" presStyleCnt="0"/>
      <dgm:spPr/>
    </dgm:pt>
    <dgm:pt modelId="{44027EB0-4C42-4010-ABFE-81617330123E}" type="pres">
      <dgm:prSet presAssocID="{5D95C0C1-34D7-421A-903E-9B52E9B810B5}" presName="level" presStyleLbl="node1" presStyleIdx="6" presStyleCnt="9">
        <dgm:presLayoutVars>
          <dgm:chMax val="1"/>
          <dgm:bulletEnabled val="1"/>
        </dgm:presLayoutVars>
      </dgm:prSet>
      <dgm:spPr/>
      <dgm:t>
        <a:bodyPr/>
        <a:lstStyle/>
        <a:p>
          <a:endParaRPr lang="en-US"/>
        </a:p>
      </dgm:t>
    </dgm:pt>
    <dgm:pt modelId="{E67C786D-FFE7-4308-9317-15870C528025}" type="pres">
      <dgm:prSet presAssocID="{5D95C0C1-34D7-421A-903E-9B52E9B810B5}" presName="levelTx" presStyleLbl="revTx" presStyleIdx="0" presStyleCnt="0">
        <dgm:presLayoutVars>
          <dgm:chMax val="1"/>
          <dgm:bulletEnabled val="1"/>
        </dgm:presLayoutVars>
      </dgm:prSet>
      <dgm:spPr/>
      <dgm:t>
        <a:bodyPr/>
        <a:lstStyle/>
        <a:p>
          <a:endParaRPr lang="en-US"/>
        </a:p>
      </dgm:t>
    </dgm:pt>
    <dgm:pt modelId="{1B42E2EC-FE43-49BB-AFC4-2F40CB80ACE8}" type="pres">
      <dgm:prSet presAssocID="{8BE0ED91-7BEB-4714-81AC-59A00B203CEB}" presName="Name8" presStyleCnt="0"/>
      <dgm:spPr/>
    </dgm:pt>
    <dgm:pt modelId="{BD9E481E-29ED-4F5C-9D5A-8E3CF2395ED7}" type="pres">
      <dgm:prSet presAssocID="{8BE0ED91-7BEB-4714-81AC-59A00B203CEB}" presName="level" presStyleLbl="node1" presStyleIdx="7" presStyleCnt="9">
        <dgm:presLayoutVars>
          <dgm:chMax val="1"/>
          <dgm:bulletEnabled val="1"/>
        </dgm:presLayoutVars>
      </dgm:prSet>
      <dgm:spPr/>
      <dgm:t>
        <a:bodyPr/>
        <a:lstStyle/>
        <a:p>
          <a:endParaRPr lang="en-US"/>
        </a:p>
      </dgm:t>
    </dgm:pt>
    <dgm:pt modelId="{17DC96F7-12CF-438B-9667-AC252E7ED792}" type="pres">
      <dgm:prSet presAssocID="{8BE0ED91-7BEB-4714-81AC-59A00B203CEB}" presName="levelTx" presStyleLbl="revTx" presStyleIdx="0" presStyleCnt="0">
        <dgm:presLayoutVars>
          <dgm:chMax val="1"/>
          <dgm:bulletEnabled val="1"/>
        </dgm:presLayoutVars>
      </dgm:prSet>
      <dgm:spPr/>
      <dgm:t>
        <a:bodyPr/>
        <a:lstStyle/>
        <a:p>
          <a:endParaRPr lang="en-US"/>
        </a:p>
      </dgm:t>
    </dgm:pt>
    <dgm:pt modelId="{5BAE08F4-BECC-4D44-8775-F2CED943EB91}" type="pres">
      <dgm:prSet presAssocID="{688471E7-7E5E-49D8-8157-68EE75C28AF2}" presName="Name8" presStyleCnt="0"/>
      <dgm:spPr/>
    </dgm:pt>
    <dgm:pt modelId="{510DEA65-80C2-42CB-B1F1-9FF9631CA81A}" type="pres">
      <dgm:prSet presAssocID="{688471E7-7E5E-49D8-8157-68EE75C28AF2}" presName="level" presStyleLbl="node1" presStyleIdx="8" presStyleCnt="9">
        <dgm:presLayoutVars>
          <dgm:chMax val="1"/>
          <dgm:bulletEnabled val="1"/>
        </dgm:presLayoutVars>
      </dgm:prSet>
      <dgm:spPr/>
      <dgm:t>
        <a:bodyPr/>
        <a:lstStyle/>
        <a:p>
          <a:endParaRPr lang="en-US"/>
        </a:p>
      </dgm:t>
    </dgm:pt>
    <dgm:pt modelId="{A6AC9309-A411-4F58-BAE3-D98EECEFC5DD}" type="pres">
      <dgm:prSet presAssocID="{688471E7-7E5E-49D8-8157-68EE75C28AF2}" presName="levelTx" presStyleLbl="revTx" presStyleIdx="0" presStyleCnt="0">
        <dgm:presLayoutVars>
          <dgm:chMax val="1"/>
          <dgm:bulletEnabled val="1"/>
        </dgm:presLayoutVars>
      </dgm:prSet>
      <dgm:spPr/>
      <dgm:t>
        <a:bodyPr/>
        <a:lstStyle/>
        <a:p>
          <a:endParaRPr lang="en-US"/>
        </a:p>
      </dgm:t>
    </dgm:pt>
  </dgm:ptLst>
  <dgm:cxnLst>
    <dgm:cxn modelId="{5399567C-028E-4D1E-BB1D-A1AEB79503EB}" srcId="{C7CB4B1D-16FD-416D-B109-8B78C31F0F0A}" destId="{119C890E-B8A2-46E1-9345-457217BFF73C}" srcOrd="1" destOrd="0" parTransId="{0EDAD3DF-6EE5-4B35-9AE5-600709288550}" sibTransId="{AA773EA7-2563-4FBC-A877-6679EDACBAD5}"/>
    <dgm:cxn modelId="{D10473B7-0EF4-4336-AA25-7C9A2D0ECCD5}" type="presOf" srcId="{E03CA854-FD20-4299-9FA0-4938F5DB0AA7}" destId="{1C678E88-1DB7-4909-A207-A3C116BE85AD}" srcOrd="0" destOrd="0" presId="urn:microsoft.com/office/officeart/2005/8/layout/pyramid3"/>
    <dgm:cxn modelId="{B75A2A64-2BD9-489A-9256-49B80959F34A}" type="presOf" srcId="{94B0C538-65FB-47F7-8E9E-762F8C28D2C5}" destId="{D4996171-9715-4E4C-8E87-65F625BC5213}" srcOrd="1" destOrd="0" presId="urn:microsoft.com/office/officeart/2005/8/layout/pyramid3"/>
    <dgm:cxn modelId="{A3B06F18-6FCE-4F56-994D-9F9B9C04685B}" srcId="{C7CB4B1D-16FD-416D-B109-8B78C31F0F0A}" destId="{9BF44F11-32FE-40BB-854D-6CE5AF72D5DE}" srcOrd="3" destOrd="0" parTransId="{A628E3AC-926D-4F02-9D3C-572B08A2984B}" sibTransId="{E01CB0F0-9DD1-47F9-9D85-054683A25E8D}"/>
    <dgm:cxn modelId="{09377913-27D6-46E7-BD8E-1674DF079E55}" type="presOf" srcId="{9BF44F11-32FE-40BB-854D-6CE5AF72D5DE}" destId="{45B5DB2E-1895-4E26-9EA3-3D45B5B9EAC5}" srcOrd="0" destOrd="0" presId="urn:microsoft.com/office/officeart/2005/8/layout/pyramid3"/>
    <dgm:cxn modelId="{3C97D809-AA54-4FE0-9DD1-7E81F2B69113}" type="presOf" srcId="{8BE0ED91-7BEB-4714-81AC-59A00B203CEB}" destId="{BD9E481E-29ED-4F5C-9D5A-8E3CF2395ED7}" srcOrd="0" destOrd="0" presId="urn:microsoft.com/office/officeart/2005/8/layout/pyramid3"/>
    <dgm:cxn modelId="{51555C40-FA9C-4EB5-8492-DD1643B4D710}" type="presOf" srcId="{9BF44F11-32FE-40BB-854D-6CE5AF72D5DE}" destId="{3AD0F302-DF03-429C-81EA-1E161D59EC7A}" srcOrd="1" destOrd="0" presId="urn:microsoft.com/office/officeart/2005/8/layout/pyramid3"/>
    <dgm:cxn modelId="{09B32123-726C-4890-A57D-571842302474}" type="presOf" srcId="{119C890E-B8A2-46E1-9345-457217BFF73C}" destId="{3660ADAA-5CF6-4696-9020-9320A87883CB}" srcOrd="1" destOrd="0" presId="urn:microsoft.com/office/officeart/2005/8/layout/pyramid3"/>
    <dgm:cxn modelId="{255D6F4C-0CFC-4D12-BA28-C0441B36973B}" type="presOf" srcId="{C0EA25B6-47B1-41CB-B7F6-F3644BAA2F2F}" destId="{F5655C41-9098-4B0D-A3E6-D0BC6F4AEB88}" srcOrd="1" destOrd="0" presId="urn:microsoft.com/office/officeart/2005/8/layout/pyramid3"/>
    <dgm:cxn modelId="{6A67E9AA-5CF4-4730-8505-D7E82742C270}" type="presOf" srcId="{C7CB4B1D-16FD-416D-B109-8B78C31F0F0A}" destId="{6AB7FE43-BE01-49FF-B115-E566BE9DE55D}" srcOrd="0" destOrd="0" presId="urn:microsoft.com/office/officeart/2005/8/layout/pyramid3"/>
    <dgm:cxn modelId="{E01640CB-8965-41A6-8EE7-F0BB81A43DFF}" type="presOf" srcId="{5D95C0C1-34D7-421A-903E-9B52E9B810B5}" destId="{E67C786D-FFE7-4308-9317-15870C528025}" srcOrd="1" destOrd="0" presId="urn:microsoft.com/office/officeart/2005/8/layout/pyramid3"/>
    <dgm:cxn modelId="{7220264B-E7F7-46A1-A9CC-CE211CDB6E82}" type="presOf" srcId="{688471E7-7E5E-49D8-8157-68EE75C28AF2}" destId="{510DEA65-80C2-42CB-B1F1-9FF9631CA81A}" srcOrd="0" destOrd="0" presId="urn:microsoft.com/office/officeart/2005/8/layout/pyramid3"/>
    <dgm:cxn modelId="{59F659FF-42AB-4F46-8488-5194521CE789}" type="presOf" srcId="{ADA59F40-8C60-46CE-AF6B-32A9B1E6E725}" destId="{DD9F6739-5BD9-40A4-A4B3-59283C24181C}" srcOrd="0" destOrd="0" presId="urn:microsoft.com/office/officeart/2005/8/layout/pyramid3"/>
    <dgm:cxn modelId="{EB3A890E-3580-43A8-AD2F-7077AABF408F}" type="presOf" srcId="{119C890E-B8A2-46E1-9345-457217BFF73C}" destId="{DCBDD1C2-4C7E-4761-9AC0-92D83C506242}" srcOrd="0" destOrd="0" presId="urn:microsoft.com/office/officeart/2005/8/layout/pyramid3"/>
    <dgm:cxn modelId="{4AA1C2D0-51CA-49DE-BCC4-9DD249807304}" type="presOf" srcId="{5D95C0C1-34D7-421A-903E-9B52E9B810B5}" destId="{44027EB0-4C42-4010-ABFE-81617330123E}" srcOrd="0" destOrd="0" presId="urn:microsoft.com/office/officeart/2005/8/layout/pyramid3"/>
    <dgm:cxn modelId="{4B354C0A-3AF9-4FF0-ADDA-085B5F672B2B}" type="presOf" srcId="{688471E7-7E5E-49D8-8157-68EE75C28AF2}" destId="{A6AC9309-A411-4F58-BAE3-D98EECEFC5DD}" srcOrd="1" destOrd="0" presId="urn:microsoft.com/office/officeart/2005/8/layout/pyramid3"/>
    <dgm:cxn modelId="{DFF4DBFE-8D58-4702-906B-CDABCDAAFC85}" type="presOf" srcId="{E03CA854-FD20-4299-9FA0-4938F5DB0AA7}" destId="{28FEFDF8-F50C-4334-8A24-ADDA7147F1F2}" srcOrd="1" destOrd="0" presId="urn:microsoft.com/office/officeart/2005/8/layout/pyramid3"/>
    <dgm:cxn modelId="{E6904852-DC5A-4736-ADD7-E9A68A90F2E1}" type="presOf" srcId="{C0EA25B6-47B1-41CB-B7F6-F3644BAA2F2F}" destId="{BD9BE5E9-C607-41F1-8535-F7ED3B0FBE8F}" srcOrd="0" destOrd="0" presId="urn:microsoft.com/office/officeart/2005/8/layout/pyramid3"/>
    <dgm:cxn modelId="{E95C6062-C6FD-415C-B66B-27B96764F779}" srcId="{C7CB4B1D-16FD-416D-B109-8B78C31F0F0A}" destId="{E03CA854-FD20-4299-9FA0-4938F5DB0AA7}" srcOrd="0" destOrd="0" parTransId="{05022FE5-A410-41E9-95B0-E40D281A9CBE}" sibTransId="{9F2198A5-E111-481F-9577-702489E8B7AD}"/>
    <dgm:cxn modelId="{64B032F0-1790-4ED6-8869-86B55804E498}" srcId="{C7CB4B1D-16FD-416D-B109-8B78C31F0F0A}" destId="{5D95C0C1-34D7-421A-903E-9B52E9B810B5}" srcOrd="6" destOrd="0" parTransId="{E81E4D6E-4B2E-4588-ACEB-7DE1F215CEC9}" sibTransId="{A672BACE-E502-4EE6-BD09-1A0A3AFB36C1}"/>
    <dgm:cxn modelId="{CECB801D-4AAC-4BA5-ACD7-644FF5695442}" type="presOf" srcId="{8BE0ED91-7BEB-4714-81AC-59A00B203CEB}" destId="{17DC96F7-12CF-438B-9667-AC252E7ED792}" srcOrd="1" destOrd="0" presId="urn:microsoft.com/office/officeart/2005/8/layout/pyramid3"/>
    <dgm:cxn modelId="{C51E8E2D-6A23-46E9-9AA1-2A39200CED34}" type="presOf" srcId="{ADA59F40-8C60-46CE-AF6B-32A9B1E6E725}" destId="{13518523-F14E-4A2A-B322-2FCFEC24213E}" srcOrd="1" destOrd="0" presId="urn:microsoft.com/office/officeart/2005/8/layout/pyramid3"/>
    <dgm:cxn modelId="{1B04ACF7-5D9A-42D9-9CDE-AE132C1B3340}" type="presOf" srcId="{94B0C538-65FB-47F7-8E9E-762F8C28D2C5}" destId="{4592FC19-3F18-4D6E-80BB-00A4B09D113F}" srcOrd="0" destOrd="0" presId="urn:microsoft.com/office/officeart/2005/8/layout/pyramid3"/>
    <dgm:cxn modelId="{5353CCD8-4A4F-41CC-B1C8-2520DA1B4A9D}" srcId="{C7CB4B1D-16FD-416D-B109-8B78C31F0F0A}" destId="{94B0C538-65FB-47F7-8E9E-762F8C28D2C5}" srcOrd="5" destOrd="0" parTransId="{A6183676-810E-4DF6-A9B1-7B3FAD8322F0}" sibTransId="{603536E3-C347-4F13-A757-B293E39D7A8F}"/>
    <dgm:cxn modelId="{B2146994-2BFF-4862-B5B1-ADE7F617C130}" srcId="{C7CB4B1D-16FD-416D-B109-8B78C31F0F0A}" destId="{688471E7-7E5E-49D8-8157-68EE75C28AF2}" srcOrd="8" destOrd="0" parTransId="{02279249-4282-4956-9DA7-FD1CBCE556A8}" sibTransId="{FF7E68D4-9D6D-4FB6-BAD9-7F34DBEE78F8}"/>
    <dgm:cxn modelId="{35080E3A-26C3-4172-B864-985AAF26F043}" srcId="{C7CB4B1D-16FD-416D-B109-8B78C31F0F0A}" destId="{ADA59F40-8C60-46CE-AF6B-32A9B1E6E725}" srcOrd="4" destOrd="0" parTransId="{A58E37A1-E5D5-4692-B397-DBD462B5071F}" sibTransId="{DCEB47DF-DD62-4868-9B0B-E40B5EAD4949}"/>
    <dgm:cxn modelId="{CF2B6D03-1623-4350-BB5E-42DF84AB9106}" srcId="{C7CB4B1D-16FD-416D-B109-8B78C31F0F0A}" destId="{C0EA25B6-47B1-41CB-B7F6-F3644BAA2F2F}" srcOrd="2" destOrd="0" parTransId="{1A2079D6-10E0-492D-A190-283D5E4B12BC}" sibTransId="{141449DE-DB97-4435-AA3F-93AA38EEA721}"/>
    <dgm:cxn modelId="{84789EF0-AE22-4CB3-9A2D-A94C5F127C45}" srcId="{C7CB4B1D-16FD-416D-B109-8B78C31F0F0A}" destId="{8BE0ED91-7BEB-4714-81AC-59A00B203CEB}" srcOrd="7" destOrd="0" parTransId="{4151D626-C913-49DA-9EE8-BDF94E9FC814}" sibTransId="{A8D43E32-A9D8-43E5-B1C0-7CAC8FA15AA1}"/>
    <dgm:cxn modelId="{587FC454-3544-4EFF-8A05-F2259D73F2CC}" type="presParOf" srcId="{6AB7FE43-BE01-49FF-B115-E566BE9DE55D}" destId="{34AAE8A8-A884-4286-9C75-44407CF21EF2}" srcOrd="0" destOrd="0" presId="urn:microsoft.com/office/officeart/2005/8/layout/pyramid3"/>
    <dgm:cxn modelId="{817BAADF-8E5C-4D1C-9922-7FDC436762E2}" type="presParOf" srcId="{34AAE8A8-A884-4286-9C75-44407CF21EF2}" destId="{1C678E88-1DB7-4909-A207-A3C116BE85AD}" srcOrd="0" destOrd="0" presId="urn:microsoft.com/office/officeart/2005/8/layout/pyramid3"/>
    <dgm:cxn modelId="{B363F1C3-F235-4449-84E4-01A60DF24F3C}" type="presParOf" srcId="{34AAE8A8-A884-4286-9C75-44407CF21EF2}" destId="{28FEFDF8-F50C-4334-8A24-ADDA7147F1F2}" srcOrd="1" destOrd="0" presId="urn:microsoft.com/office/officeart/2005/8/layout/pyramid3"/>
    <dgm:cxn modelId="{E143325E-D22C-4F97-A9DA-C03966B3EA09}" type="presParOf" srcId="{6AB7FE43-BE01-49FF-B115-E566BE9DE55D}" destId="{BA2627B3-B9B0-4061-A4DB-BB575C140727}" srcOrd="1" destOrd="0" presId="urn:microsoft.com/office/officeart/2005/8/layout/pyramid3"/>
    <dgm:cxn modelId="{D8C08AB4-EE5F-4E0A-80EF-808BF9973657}" type="presParOf" srcId="{BA2627B3-B9B0-4061-A4DB-BB575C140727}" destId="{DCBDD1C2-4C7E-4761-9AC0-92D83C506242}" srcOrd="0" destOrd="0" presId="urn:microsoft.com/office/officeart/2005/8/layout/pyramid3"/>
    <dgm:cxn modelId="{AF1A331F-C6F0-4250-97EE-F9FA90333B6F}" type="presParOf" srcId="{BA2627B3-B9B0-4061-A4DB-BB575C140727}" destId="{3660ADAA-5CF6-4696-9020-9320A87883CB}" srcOrd="1" destOrd="0" presId="urn:microsoft.com/office/officeart/2005/8/layout/pyramid3"/>
    <dgm:cxn modelId="{16287F0A-9A40-4D7F-8A81-F1B9AB388D78}" type="presParOf" srcId="{6AB7FE43-BE01-49FF-B115-E566BE9DE55D}" destId="{B2B2FB11-9AF9-4363-87AD-5FCD7D653D86}" srcOrd="2" destOrd="0" presId="urn:microsoft.com/office/officeart/2005/8/layout/pyramid3"/>
    <dgm:cxn modelId="{0A0A75F8-7DA1-4C8F-985C-2BEC5F81DE09}" type="presParOf" srcId="{B2B2FB11-9AF9-4363-87AD-5FCD7D653D86}" destId="{BD9BE5E9-C607-41F1-8535-F7ED3B0FBE8F}" srcOrd="0" destOrd="0" presId="urn:microsoft.com/office/officeart/2005/8/layout/pyramid3"/>
    <dgm:cxn modelId="{E6689947-D0EB-4898-B995-7D3FA2D4C9C3}" type="presParOf" srcId="{B2B2FB11-9AF9-4363-87AD-5FCD7D653D86}" destId="{F5655C41-9098-4B0D-A3E6-D0BC6F4AEB88}" srcOrd="1" destOrd="0" presId="urn:microsoft.com/office/officeart/2005/8/layout/pyramid3"/>
    <dgm:cxn modelId="{26CD1DB0-6B76-469D-BAF3-FCDEF24177DD}" type="presParOf" srcId="{6AB7FE43-BE01-49FF-B115-E566BE9DE55D}" destId="{1661A3E9-8CBE-41D7-AB86-8FED3088C85A}" srcOrd="3" destOrd="0" presId="urn:microsoft.com/office/officeart/2005/8/layout/pyramid3"/>
    <dgm:cxn modelId="{51DBDB4D-1A32-49C0-91BA-DCEA1F3A111A}" type="presParOf" srcId="{1661A3E9-8CBE-41D7-AB86-8FED3088C85A}" destId="{45B5DB2E-1895-4E26-9EA3-3D45B5B9EAC5}" srcOrd="0" destOrd="0" presId="urn:microsoft.com/office/officeart/2005/8/layout/pyramid3"/>
    <dgm:cxn modelId="{05349540-B0ED-4DD5-886A-B3B23894ED9D}" type="presParOf" srcId="{1661A3E9-8CBE-41D7-AB86-8FED3088C85A}" destId="{3AD0F302-DF03-429C-81EA-1E161D59EC7A}" srcOrd="1" destOrd="0" presId="urn:microsoft.com/office/officeart/2005/8/layout/pyramid3"/>
    <dgm:cxn modelId="{D7C506BF-2897-46E5-A6FC-9E18D733CFE7}" type="presParOf" srcId="{6AB7FE43-BE01-49FF-B115-E566BE9DE55D}" destId="{1C566393-3853-487E-BAB4-49CAA82F02F2}" srcOrd="4" destOrd="0" presId="urn:microsoft.com/office/officeart/2005/8/layout/pyramid3"/>
    <dgm:cxn modelId="{65D74AF1-530D-4431-846D-C48A5B56FD53}" type="presParOf" srcId="{1C566393-3853-487E-BAB4-49CAA82F02F2}" destId="{DD9F6739-5BD9-40A4-A4B3-59283C24181C}" srcOrd="0" destOrd="0" presId="urn:microsoft.com/office/officeart/2005/8/layout/pyramid3"/>
    <dgm:cxn modelId="{8D8F74F5-046B-4876-B237-8DB019745A4E}" type="presParOf" srcId="{1C566393-3853-487E-BAB4-49CAA82F02F2}" destId="{13518523-F14E-4A2A-B322-2FCFEC24213E}" srcOrd="1" destOrd="0" presId="urn:microsoft.com/office/officeart/2005/8/layout/pyramid3"/>
    <dgm:cxn modelId="{7EF10C2D-7677-4059-90F3-EB0CFEEF8860}" type="presParOf" srcId="{6AB7FE43-BE01-49FF-B115-E566BE9DE55D}" destId="{508DFD58-34E0-4253-A1C1-647C96728AFC}" srcOrd="5" destOrd="0" presId="urn:microsoft.com/office/officeart/2005/8/layout/pyramid3"/>
    <dgm:cxn modelId="{60800C2A-AF75-4F11-ACB4-672DBC64B235}" type="presParOf" srcId="{508DFD58-34E0-4253-A1C1-647C96728AFC}" destId="{4592FC19-3F18-4D6E-80BB-00A4B09D113F}" srcOrd="0" destOrd="0" presId="urn:microsoft.com/office/officeart/2005/8/layout/pyramid3"/>
    <dgm:cxn modelId="{E2770B32-E28B-4DD8-9CED-A65C9DA8F658}" type="presParOf" srcId="{508DFD58-34E0-4253-A1C1-647C96728AFC}" destId="{D4996171-9715-4E4C-8E87-65F625BC5213}" srcOrd="1" destOrd="0" presId="urn:microsoft.com/office/officeart/2005/8/layout/pyramid3"/>
    <dgm:cxn modelId="{5ED477E2-60F9-4771-814C-A688397FE1C2}" type="presParOf" srcId="{6AB7FE43-BE01-49FF-B115-E566BE9DE55D}" destId="{D8717211-6D8C-42CA-B5E4-A5F3EFD0A4FC}" srcOrd="6" destOrd="0" presId="urn:microsoft.com/office/officeart/2005/8/layout/pyramid3"/>
    <dgm:cxn modelId="{68B9C390-6642-4EBB-BA01-674B577EB163}" type="presParOf" srcId="{D8717211-6D8C-42CA-B5E4-A5F3EFD0A4FC}" destId="{44027EB0-4C42-4010-ABFE-81617330123E}" srcOrd="0" destOrd="0" presId="urn:microsoft.com/office/officeart/2005/8/layout/pyramid3"/>
    <dgm:cxn modelId="{57D688B2-5BA0-4EC8-90D8-E2E695E332D2}" type="presParOf" srcId="{D8717211-6D8C-42CA-B5E4-A5F3EFD0A4FC}" destId="{E67C786D-FFE7-4308-9317-15870C528025}" srcOrd="1" destOrd="0" presId="urn:microsoft.com/office/officeart/2005/8/layout/pyramid3"/>
    <dgm:cxn modelId="{CC7D99B0-81C0-4AD4-B5DD-56D3DAE57E11}" type="presParOf" srcId="{6AB7FE43-BE01-49FF-B115-E566BE9DE55D}" destId="{1B42E2EC-FE43-49BB-AFC4-2F40CB80ACE8}" srcOrd="7" destOrd="0" presId="urn:microsoft.com/office/officeart/2005/8/layout/pyramid3"/>
    <dgm:cxn modelId="{50C5EBED-0D76-4C2F-9005-543E6C202EC6}" type="presParOf" srcId="{1B42E2EC-FE43-49BB-AFC4-2F40CB80ACE8}" destId="{BD9E481E-29ED-4F5C-9D5A-8E3CF2395ED7}" srcOrd="0" destOrd="0" presId="urn:microsoft.com/office/officeart/2005/8/layout/pyramid3"/>
    <dgm:cxn modelId="{77019AC7-A1BE-4195-904C-8C570DA14F70}" type="presParOf" srcId="{1B42E2EC-FE43-49BB-AFC4-2F40CB80ACE8}" destId="{17DC96F7-12CF-438B-9667-AC252E7ED792}" srcOrd="1" destOrd="0" presId="urn:microsoft.com/office/officeart/2005/8/layout/pyramid3"/>
    <dgm:cxn modelId="{0AC6DA98-762A-4F98-A3EE-271270E83A12}" type="presParOf" srcId="{6AB7FE43-BE01-49FF-B115-E566BE9DE55D}" destId="{5BAE08F4-BECC-4D44-8775-F2CED943EB91}" srcOrd="8" destOrd="0" presId="urn:microsoft.com/office/officeart/2005/8/layout/pyramid3"/>
    <dgm:cxn modelId="{F21BE91A-6D4E-4DCB-8F2C-8E82839B576D}" type="presParOf" srcId="{5BAE08F4-BECC-4D44-8775-F2CED943EB91}" destId="{510DEA65-80C2-42CB-B1F1-9FF9631CA81A}" srcOrd="0" destOrd="0" presId="urn:microsoft.com/office/officeart/2005/8/layout/pyramid3"/>
    <dgm:cxn modelId="{D4E16F09-6902-4BED-A6EF-30B851E28B74}" type="presParOf" srcId="{5BAE08F4-BECC-4D44-8775-F2CED943EB91}" destId="{A6AC9309-A411-4F58-BAE3-D98EECEFC5DD}"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C32359E-8CAB-4DC8-9B80-D22AC7CAACE7}"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B30DB811-FC43-475C-8C52-391D23CC4487}">
      <dgm:prSet phldrT="[Text]" custT="1"/>
      <dgm:spPr/>
      <dgm:t>
        <a:bodyPr/>
        <a:lstStyle/>
        <a:p>
          <a:pPr algn="ctr"/>
          <a:r>
            <a:rPr lang="en-US" sz="3200" b="1" dirty="0" smtClean="0">
              <a:latin typeface="Times New Roman" panose="02020603050405020304" pitchFamily="18" charset="0"/>
              <a:cs typeface="Times New Roman" panose="02020603050405020304" pitchFamily="18" charset="0"/>
            </a:rPr>
            <a:t>Macro-Micro Continuum</a:t>
          </a:r>
          <a:endParaRPr lang="en-US" sz="3200" b="1" dirty="0">
            <a:latin typeface="Times New Roman" panose="02020603050405020304" pitchFamily="18" charset="0"/>
            <a:cs typeface="Times New Roman" panose="02020603050405020304" pitchFamily="18" charset="0"/>
          </a:endParaRPr>
        </a:p>
      </dgm:t>
    </dgm:pt>
    <dgm:pt modelId="{AC6B2E41-1908-4789-97BE-8C725EA0A3D2}" type="parTrans" cxnId="{EF20AAAA-7FF8-4E8A-B80C-726910ADA47D}">
      <dgm:prSet/>
      <dgm:spPr/>
      <dgm:t>
        <a:bodyPr/>
        <a:lstStyle/>
        <a:p>
          <a:endParaRPr lang="en-US"/>
        </a:p>
      </dgm:t>
    </dgm:pt>
    <dgm:pt modelId="{DB77A9A3-1B59-4251-861B-740F158EC756}" type="sibTrans" cxnId="{EF20AAAA-7FF8-4E8A-B80C-726910ADA47D}">
      <dgm:prSet/>
      <dgm:spPr/>
      <dgm:t>
        <a:bodyPr/>
        <a:lstStyle/>
        <a:p>
          <a:endParaRPr lang="en-US"/>
        </a:p>
      </dgm:t>
    </dgm:pt>
    <dgm:pt modelId="{06928AB2-A972-49DB-85DF-B21FAE0B1EE9}" type="pres">
      <dgm:prSet presAssocID="{DC32359E-8CAB-4DC8-9B80-D22AC7CAACE7}" presName="vert0" presStyleCnt="0">
        <dgm:presLayoutVars>
          <dgm:dir/>
          <dgm:animOne val="branch"/>
          <dgm:animLvl val="lvl"/>
        </dgm:presLayoutVars>
      </dgm:prSet>
      <dgm:spPr/>
      <dgm:t>
        <a:bodyPr/>
        <a:lstStyle/>
        <a:p>
          <a:endParaRPr lang="en-US"/>
        </a:p>
      </dgm:t>
    </dgm:pt>
    <dgm:pt modelId="{C991162B-EDF1-480C-B613-0AD2C60F7AA3}" type="pres">
      <dgm:prSet presAssocID="{B30DB811-FC43-475C-8C52-391D23CC4487}" presName="thickLine" presStyleLbl="alignNode1" presStyleIdx="0" presStyleCnt="1"/>
      <dgm:spPr/>
    </dgm:pt>
    <dgm:pt modelId="{A6606717-EB0E-4BD3-8981-A82C66E4B579}" type="pres">
      <dgm:prSet presAssocID="{B30DB811-FC43-475C-8C52-391D23CC4487}" presName="horz1" presStyleCnt="0"/>
      <dgm:spPr/>
    </dgm:pt>
    <dgm:pt modelId="{849E6A4A-3D34-4074-8E80-4DCB3D3DF9B6}" type="pres">
      <dgm:prSet presAssocID="{B30DB811-FC43-475C-8C52-391D23CC4487}" presName="tx1" presStyleLbl="revTx" presStyleIdx="0" presStyleCnt="1"/>
      <dgm:spPr/>
      <dgm:t>
        <a:bodyPr/>
        <a:lstStyle/>
        <a:p>
          <a:endParaRPr lang="en-US"/>
        </a:p>
      </dgm:t>
    </dgm:pt>
    <dgm:pt modelId="{E8C098FA-B142-494B-910C-F1CA5DC98FFE}" type="pres">
      <dgm:prSet presAssocID="{B30DB811-FC43-475C-8C52-391D23CC4487}" presName="vert1" presStyleCnt="0"/>
      <dgm:spPr/>
    </dgm:pt>
  </dgm:ptLst>
  <dgm:cxnLst>
    <dgm:cxn modelId="{7C2FC9B8-0B02-4716-AD31-C68BB4D7F6A3}" type="presOf" srcId="{DC32359E-8CAB-4DC8-9B80-D22AC7CAACE7}" destId="{06928AB2-A972-49DB-85DF-B21FAE0B1EE9}" srcOrd="0" destOrd="0" presId="urn:microsoft.com/office/officeart/2008/layout/LinedList"/>
    <dgm:cxn modelId="{BABEA955-01A2-4B3F-96CF-E5791DEFF1C2}" type="presOf" srcId="{B30DB811-FC43-475C-8C52-391D23CC4487}" destId="{849E6A4A-3D34-4074-8E80-4DCB3D3DF9B6}" srcOrd="0" destOrd="0" presId="urn:microsoft.com/office/officeart/2008/layout/LinedList"/>
    <dgm:cxn modelId="{EF20AAAA-7FF8-4E8A-B80C-726910ADA47D}" srcId="{DC32359E-8CAB-4DC8-9B80-D22AC7CAACE7}" destId="{B30DB811-FC43-475C-8C52-391D23CC4487}" srcOrd="0" destOrd="0" parTransId="{AC6B2E41-1908-4789-97BE-8C725EA0A3D2}" sibTransId="{DB77A9A3-1B59-4251-861B-740F158EC756}"/>
    <dgm:cxn modelId="{8F74466D-66B3-4278-945B-748A9C5E9F64}" type="presParOf" srcId="{06928AB2-A972-49DB-85DF-B21FAE0B1EE9}" destId="{C991162B-EDF1-480C-B613-0AD2C60F7AA3}" srcOrd="0" destOrd="0" presId="urn:microsoft.com/office/officeart/2008/layout/LinedList"/>
    <dgm:cxn modelId="{F2451254-7149-4B80-A38F-DD4160E956ED}" type="presParOf" srcId="{06928AB2-A972-49DB-85DF-B21FAE0B1EE9}" destId="{A6606717-EB0E-4BD3-8981-A82C66E4B579}" srcOrd="1" destOrd="0" presId="urn:microsoft.com/office/officeart/2008/layout/LinedList"/>
    <dgm:cxn modelId="{58034287-7FED-4B69-8911-E248B9B1C326}" type="presParOf" srcId="{A6606717-EB0E-4BD3-8981-A82C66E4B579}" destId="{849E6A4A-3D34-4074-8E80-4DCB3D3DF9B6}" srcOrd="0" destOrd="0" presId="urn:microsoft.com/office/officeart/2008/layout/LinedList"/>
    <dgm:cxn modelId="{BD2D89A4-27A2-4E2C-A184-49D8A46C2989}" type="presParOf" srcId="{A6606717-EB0E-4BD3-8981-A82C66E4B579}" destId="{E8C098FA-B142-494B-910C-F1CA5DC98FFE}"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6FB5D40-D079-4B31-A9EB-55574DA3145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CD52262-5559-4ADB-B3DB-E16B3668B1C7}">
      <dgm:prSet phldrT="[Text]" custT="1"/>
      <dgm:spPr/>
      <dgm:t>
        <a:bodyPr/>
        <a:lstStyle/>
        <a:p>
          <a:pPr algn="ctr"/>
          <a:r>
            <a:rPr lang="en-US" sz="2800" b="1" i="1" dirty="0" smtClean="0">
              <a:latin typeface="Times New Roman" panose="02020603050405020304" pitchFamily="18" charset="0"/>
              <a:cs typeface="Times New Roman" panose="02020603050405020304" pitchFamily="18" charset="0"/>
            </a:rPr>
            <a:t>1. Structural Functionalism </a:t>
          </a:r>
        </a:p>
        <a:p>
          <a:pPr algn="ctr"/>
          <a:r>
            <a:rPr lang="en-US" sz="2800" b="1" i="1" dirty="0" smtClean="0">
              <a:latin typeface="Times New Roman" panose="02020603050405020304" pitchFamily="18" charset="0"/>
              <a:cs typeface="Times New Roman" panose="02020603050405020304" pitchFamily="18" charset="0"/>
            </a:rPr>
            <a:t>Founder and Key Contributions </a:t>
          </a:r>
          <a:endParaRPr lang="en-US" sz="2800" b="1" i="1" dirty="0"/>
        </a:p>
      </dgm:t>
    </dgm:pt>
    <dgm:pt modelId="{8FA5E9EB-EA71-4C22-A013-16B7FFA7AC74}" type="parTrans" cxnId="{14A2FFB2-8709-44C3-8AFD-4F3C9E4EB72D}">
      <dgm:prSet/>
      <dgm:spPr/>
      <dgm:t>
        <a:bodyPr/>
        <a:lstStyle/>
        <a:p>
          <a:endParaRPr lang="en-US" sz="2400"/>
        </a:p>
      </dgm:t>
    </dgm:pt>
    <dgm:pt modelId="{BBAB1704-1FB9-495D-9741-475A4FF04225}" type="sibTrans" cxnId="{14A2FFB2-8709-44C3-8AFD-4F3C9E4EB72D}">
      <dgm:prSet/>
      <dgm:spPr/>
      <dgm:t>
        <a:bodyPr/>
        <a:lstStyle/>
        <a:p>
          <a:endParaRPr lang="en-US" sz="2400"/>
        </a:p>
      </dgm:t>
    </dgm:pt>
    <dgm:pt modelId="{CB9D16F3-206B-4154-B08B-4DA57E4E73FE}" type="pres">
      <dgm:prSet presAssocID="{46FB5D40-D079-4B31-A9EB-55574DA3145C}" presName="vert0" presStyleCnt="0">
        <dgm:presLayoutVars>
          <dgm:dir/>
          <dgm:animOne val="branch"/>
          <dgm:animLvl val="lvl"/>
        </dgm:presLayoutVars>
      </dgm:prSet>
      <dgm:spPr/>
      <dgm:t>
        <a:bodyPr/>
        <a:lstStyle/>
        <a:p>
          <a:endParaRPr lang="en-US"/>
        </a:p>
      </dgm:t>
    </dgm:pt>
    <dgm:pt modelId="{C15EEB21-353E-4856-BE43-8A34671CD391}" type="pres">
      <dgm:prSet presAssocID="{9CD52262-5559-4ADB-B3DB-E16B3668B1C7}" presName="thickLine" presStyleLbl="alignNode1" presStyleIdx="0" presStyleCnt="1"/>
      <dgm:spPr/>
    </dgm:pt>
    <dgm:pt modelId="{6EBCA7EB-8BBF-4ECE-A575-BBF357DB7375}" type="pres">
      <dgm:prSet presAssocID="{9CD52262-5559-4ADB-B3DB-E16B3668B1C7}" presName="horz1" presStyleCnt="0"/>
      <dgm:spPr/>
    </dgm:pt>
    <dgm:pt modelId="{5A71413A-66D3-4A24-A3E5-E6FD11BFE745}" type="pres">
      <dgm:prSet presAssocID="{9CD52262-5559-4ADB-B3DB-E16B3668B1C7}" presName="tx1" presStyleLbl="revTx" presStyleIdx="0" presStyleCnt="1"/>
      <dgm:spPr/>
      <dgm:t>
        <a:bodyPr/>
        <a:lstStyle/>
        <a:p>
          <a:endParaRPr lang="en-US"/>
        </a:p>
      </dgm:t>
    </dgm:pt>
    <dgm:pt modelId="{92A3FCC5-A3A8-40D7-9574-D6B5FD670513}" type="pres">
      <dgm:prSet presAssocID="{9CD52262-5559-4ADB-B3DB-E16B3668B1C7}" presName="vert1" presStyleCnt="0"/>
      <dgm:spPr/>
    </dgm:pt>
  </dgm:ptLst>
  <dgm:cxnLst>
    <dgm:cxn modelId="{14A2FFB2-8709-44C3-8AFD-4F3C9E4EB72D}" srcId="{46FB5D40-D079-4B31-A9EB-55574DA3145C}" destId="{9CD52262-5559-4ADB-B3DB-E16B3668B1C7}" srcOrd="0" destOrd="0" parTransId="{8FA5E9EB-EA71-4C22-A013-16B7FFA7AC74}" sibTransId="{BBAB1704-1FB9-495D-9741-475A4FF04225}"/>
    <dgm:cxn modelId="{FAF4FC8C-DCAC-4EF3-8B31-800D997DDF67}" type="presOf" srcId="{46FB5D40-D079-4B31-A9EB-55574DA3145C}" destId="{CB9D16F3-206B-4154-B08B-4DA57E4E73FE}" srcOrd="0" destOrd="0" presId="urn:microsoft.com/office/officeart/2008/layout/LinedList"/>
    <dgm:cxn modelId="{F1938F28-64E3-4657-879A-6B4B26701803}" type="presOf" srcId="{9CD52262-5559-4ADB-B3DB-E16B3668B1C7}" destId="{5A71413A-66D3-4A24-A3E5-E6FD11BFE745}" srcOrd="0" destOrd="0" presId="urn:microsoft.com/office/officeart/2008/layout/LinedList"/>
    <dgm:cxn modelId="{87BCC8D4-3A48-49F9-A91F-6C5098F1F9B4}" type="presParOf" srcId="{CB9D16F3-206B-4154-B08B-4DA57E4E73FE}" destId="{C15EEB21-353E-4856-BE43-8A34671CD391}" srcOrd="0" destOrd="0" presId="urn:microsoft.com/office/officeart/2008/layout/LinedList"/>
    <dgm:cxn modelId="{9729C26B-197C-4CB3-AABF-0CCF1A367DFC}" type="presParOf" srcId="{CB9D16F3-206B-4154-B08B-4DA57E4E73FE}" destId="{6EBCA7EB-8BBF-4ECE-A575-BBF357DB7375}" srcOrd="1" destOrd="0" presId="urn:microsoft.com/office/officeart/2008/layout/LinedList"/>
    <dgm:cxn modelId="{7032A336-115F-498B-A6DD-E274A361FE47}" type="presParOf" srcId="{6EBCA7EB-8BBF-4ECE-A575-BBF357DB7375}" destId="{5A71413A-66D3-4A24-A3E5-E6FD11BFE745}" srcOrd="0" destOrd="0" presId="urn:microsoft.com/office/officeart/2008/layout/LinedList"/>
    <dgm:cxn modelId="{BBE82555-640F-4E1C-B16F-E75B4CE3A493}" type="presParOf" srcId="{6EBCA7EB-8BBF-4ECE-A575-BBF357DB7375}" destId="{92A3FCC5-A3A8-40D7-9574-D6B5FD67051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FAD1F61-A7AF-44B8-A5C1-F43C15ED3A70}"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BCF6908C-BE56-45E9-BE16-1B6C86255C38}">
      <dgm:prSet phldrT="[Text]"/>
      <dgm:spPr/>
      <dgm:t>
        <a:bodyPr/>
        <a:lstStyle/>
        <a:p>
          <a:pPr algn="ctr"/>
          <a:r>
            <a:rPr lang="en-US" b="1" dirty="0" err="1" smtClean="0">
              <a:solidFill>
                <a:schemeClr val="tx1"/>
              </a:solidFill>
              <a:latin typeface="Times New Roman" panose="02020603050405020304" pitchFamily="18" charset="0"/>
              <a:cs typeface="Times New Roman" panose="02020603050405020304" pitchFamily="18" charset="0"/>
            </a:rPr>
            <a:t>Macrosociological</a:t>
          </a:r>
          <a:r>
            <a:rPr lang="en-US" b="1" dirty="0" smtClean="0">
              <a:solidFill>
                <a:schemeClr val="tx1"/>
              </a:solidFill>
              <a:latin typeface="Times New Roman" panose="02020603050405020304" pitchFamily="18" charset="0"/>
              <a:cs typeface="Times New Roman" panose="02020603050405020304" pitchFamily="18" charset="0"/>
            </a:rPr>
            <a:t> Theory</a:t>
          </a:r>
          <a:endParaRPr lang="en-US" b="1" dirty="0">
            <a:solidFill>
              <a:schemeClr val="tx1"/>
            </a:solidFill>
            <a:latin typeface="Times New Roman" panose="02020603050405020304" pitchFamily="18" charset="0"/>
            <a:cs typeface="Times New Roman" panose="02020603050405020304" pitchFamily="18" charset="0"/>
          </a:endParaRPr>
        </a:p>
      </dgm:t>
    </dgm:pt>
    <dgm:pt modelId="{C529DA55-381B-4AE3-93C1-B5204089E0D7}" type="parTrans" cxnId="{F80FE189-E1C0-441A-903C-07A1635397DB}">
      <dgm:prSet/>
      <dgm:spPr/>
      <dgm:t>
        <a:bodyPr/>
        <a:lstStyle/>
        <a:p>
          <a:pPr algn="ctr"/>
          <a:endParaRPr lang="en-US"/>
        </a:p>
      </dgm:t>
    </dgm:pt>
    <dgm:pt modelId="{0C1282DE-1C50-4017-B405-73DDAC635F0E}" type="sibTrans" cxnId="{F80FE189-E1C0-441A-903C-07A1635397DB}">
      <dgm:prSet/>
      <dgm:spPr/>
      <dgm:t>
        <a:bodyPr/>
        <a:lstStyle/>
        <a:p>
          <a:pPr algn="ctr"/>
          <a:endParaRPr lang="en-US"/>
        </a:p>
      </dgm:t>
    </dgm:pt>
    <dgm:pt modelId="{B8317AD8-10EB-41B4-A942-75D16EAFAA66}" type="pres">
      <dgm:prSet presAssocID="{4FAD1F61-A7AF-44B8-A5C1-F43C15ED3A70}" presName="linear" presStyleCnt="0">
        <dgm:presLayoutVars>
          <dgm:animLvl val="lvl"/>
          <dgm:resizeHandles val="exact"/>
        </dgm:presLayoutVars>
      </dgm:prSet>
      <dgm:spPr/>
      <dgm:t>
        <a:bodyPr/>
        <a:lstStyle/>
        <a:p>
          <a:endParaRPr lang="en-US"/>
        </a:p>
      </dgm:t>
    </dgm:pt>
    <dgm:pt modelId="{C1A31A07-AD45-4394-8EA4-E6FD6003FE2B}" type="pres">
      <dgm:prSet presAssocID="{BCF6908C-BE56-45E9-BE16-1B6C86255C38}" presName="parentText" presStyleLbl="node1" presStyleIdx="0" presStyleCnt="1">
        <dgm:presLayoutVars>
          <dgm:chMax val="0"/>
          <dgm:bulletEnabled val="1"/>
        </dgm:presLayoutVars>
      </dgm:prSet>
      <dgm:spPr/>
      <dgm:t>
        <a:bodyPr/>
        <a:lstStyle/>
        <a:p>
          <a:endParaRPr lang="en-US"/>
        </a:p>
      </dgm:t>
    </dgm:pt>
  </dgm:ptLst>
  <dgm:cxnLst>
    <dgm:cxn modelId="{963C48BF-E2C2-4FF4-8FC2-A6F151E7AC50}" type="presOf" srcId="{4FAD1F61-A7AF-44B8-A5C1-F43C15ED3A70}" destId="{B8317AD8-10EB-41B4-A942-75D16EAFAA66}" srcOrd="0" destOrd="0" presId="urn:microsoft.com/office/officeart/2005/8/layout/vList2"/>
    <dgm:cxn modelId="{E0C1D759-AC9B-46CE-9842-8C0FC0388209}" type="presOf" srcId="{BCF6908C-BE56-45E9-BE16-1B6C86255C38}" destId="{C1A31A07-AD45-4394-8EA4-E6FD6003FE2B}" srcOrd="0" destOrd="0" presId="urn:microsoft.com/office/officeart/2005/8/layout/vList2"/>
    <dgm:cxn modelId="{F80FE189-E1C0-441A-903C-07A1635397DB}" srcId="{4FAD1F61-A7AF-44B8-A5C1-F43C15ED3A70}" destId="{BCF6908C-BE56-45E9-BE16-1B6C86255C38}" srcOrd="0" destOrd="0" parTransId="{C529DA55-381B-4AE3-93C1-B5204089E0D7}" sibTransId="{0C1282DE-1C50-4017-B405-73DDAC635F0E}"/>
    <dgm:cxn modelId="{73DEF82C-D387-4760-8C29-7E56D3CEFF57}" type="presParOf" srcId="{B8317AD8-10EB-41B4-A942-75D16EAFAA66}" destId="{C1A31A07-AD45-4394-8EA4-E6FD6003FE2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A2D6EA2-F9BD-4701-B981-22164338234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42694F0-C3A9-4026-842B-525D4CC1309B}">
      <dgm:prSet custT="1"/>
      <dgm:spPr/>
      <dgm:t>
        <a:bodyPr/>
        <a:lstStyle/>
        <a:p>
          <a:r>
            <a:rPr lang="en-US" sz="2400" dirty="0" err="1" smtClean="0">
              <a:latin typeface="Times New Roman" panose="02020603050405020304" pitchFamily="18" charset="0"/>
              <a:cs typeface="Times New Roman" panose="02020603050405020304" pitchFamily="18" charset="0"/>
            </a:rPr>
            <a:t>Émile</a:t>
          </a:r>
          <a:r>
            <a:rPr lang="en-US" sz="2400" dirty="0" smtClean="0">
              <a:latin typeface="Times New Roman" panose="02020603050405020304" pitchFamily="18" charset="0"/>
              <a:cs typeface="Times New Roman" panose="02020603050405020304" pitchFamily="18" charset="0"/>
            </a:rPr>
            <a:t> Durkheim (1858–1917) is the central ﬁgure in functionalist theory.</a:t>
          </a:r>
          <a:endParaRPr lang="en-US" sz="2400" dirty="0">
            <a:latin typeface="Times New Roman" panose="02020603050405020304" pitchFamily="18" charset="0"/>
            <a:cs typeface="Times New Roman" panose="02020603050405020304" pitchFamily="18" charset="0"/>
          </a:endParaRPr>
        </a:p>
      </dgm:t>
    </dgm:pt>
    <dgm:pt modelId="{747A9A5F-67DE-428C-A8CE-E6683F5BFA47}" type="parTrans" cxnId="{E6C151BB-75CA-48C1-A16D-00C369D2E9A9}">
      <dgm:prSet/>
      <dgm:spPr/>
      <dgm:t>
        <a:bodyPr/>
        <a:lstStyle/>
        <a:p>
          <a:endParaRPr lang="en-US" sz="2000"/>
        </a:p>
      </dgm:t>
    </dgm:pt>
    <dgm:pt modelId="{EDC55E4C-8606-4CAD-A374-6B2235C2FA49}" type="sibTrans" cxnId="{E6C151BB-75CA-48C1-A16D-00C369D2E9A9}">
      <dgm:prSet/>
      <dgm:spPr/>
      <dgm:t>
        <a:bodyPr/>
        <a:lstStyle/>
        <a:p>
          <a:endParaRPr lang="en-US" sz="2000"/>
        </a:p>
      </dgm:t>
    </dgm:pt>
    <dgm:pt modelId="{A94AFC35-BF23-49A4-8038-85703C9C8E5D}">
      <dgm:prSet custT="1"/>
      <dgm:spPr/>
      <dgm:t>
        <a:bodyPr/>
        <a:lstStyle/>
        <a:p>
          <a:r>
            <a:rPr lang="en-US" sz="2400" dirty="0" smtClean="0">
              <a:latin typeface="Times New Roman" panose="02020603050405020304" pitchFamily="18" charset="0"/>
              <a:cs typeface="Times New Roman" panose="02020603050405020304" pitchFamily="18" charset="0"/>
            </a:rPr>
            <a:t>Durkheim’s attempt to establish sociology as an important, independent academic discipline was enormously successful. </a:t>
          </a:r>
          <a:endParaRPr lang="en-US" sz="2400" dirty="0">
            <a:latin typeface="Times New Roman" panose="02020603050405020304" pitchFamily="18" charset="0"/>
            <a:cs typeface="Times New Roman" panose="02020603050405020304" pitchFamily="18" charset="0"/>
          </a:endParaRPr>
        </a:p>
      </dgm:t>
    </dgm:pt>
    <dgm:pt modelId="{E1EAAE81-7A51-4C93-A4FB-918CA4A97718}" type="parTrans" cxnId="{4AED6DDD-4788-468D-AA47-309B86A3474F}">
      <dgm:prSet/>
      <dgm:spPr/>
      <dgm:t>
        <a:bodyPr/>
        <a:lstStyle/>
        <a:p>
          <a:endParaRPr lang="en-US" sz="2000"/>
        </a:p>
      </dgm:t>
    </dgm:pt>
    <dgm:pt modelId="{A047862C-DC95-4282-BB5C-98394B6B5618}" type="sibTrans" cxnId="{4AED6DDD-4788-468D-AA47-309B86A3474F}">
      <dgm:prSet/>
      <dgm:spPr/>
      <dgm:t>
        <a:bodyPr/>
        <a:lstStyle/>
        <a:p>
          <a:endParaRPr lang="en-US" sz="2000"/>
        </a:p>
      </dgm:t>
    </dgm:pt>
    <dgm:pt modelId="{149426B5-E37D-464D-BE7C-F084C625978E}">
      <dgm:prSet custT="1"/>
      <dgm:spPr/>
      <dgm:t>
        <a:bodyPr/>
        <a:lstStyle/>
        <a:p>
          <a:r>
            <a:rPr lang="en-US" sz="2400" dirty="0" smtClean="0">
              <a:latin typeface="Times New Roman" panose="02020603050405020304" pitchFamily="18" charset="0"/>
              <a:cs typeface="Times New Roman" panose="02020603050405020304" pitchFamily="18" charset="0"/>
            </a:rPr>
            <a:t>He not only made signiﬁcant contributions to the existing literature but also demonstrated the effectiveness of using scientiﬁc, empirical methods to study “social reality.”</a:t>
          </a:r>
          <a:endParaRPr lang="en-US" sz="2400" dirty="0"/>
        </a:p>
      </dgm:t>
    </dgm:pt>
    <dgm:pt modelId="{6FFA0BEF-1E23-488B-8166-C6B6E8808B18}" type="parTrans" cxnId="{6FF9333F-7815-45D0-95D6-F47AE4976360}">
      <dgm:prSet/>
      <dgm:spPr/>
      <dgm:t>
        <a:bodyPr/>
        <a:lstStyle/>
        <a:p>
          <a:endParaRPr lang="en-US" sz="2000"/>
        </a:p>
      </dgm:t>
    </dgm:pt>
    <dgm:pt modelId="{CD066CDF-6482-4F59-A202-5F8A701B12CC}" type="sibTrans" cxnId="{6FF9333F-7815-45D0-95D6-F47AE4976360}">
      <dgm:prSet/>
      <dgm:spPr/>
      <dgm:t>
        <a:bodyPr/>
        <a:lstStyle/>
        <a:p>
          <a:endParaRPr lang="en-US" sz="2000"/>
        </a:p>
      </dgm:t>
    </dgm:pt>
    <dgm:pt modelId="{9ED77A6D-ACBC-468B-8ED8-8EFB07D1529F}" type="pres">
      <dgm:prSet presAssocID="{9A2D6EA2-F9BD-4701-B981-221643382340}" presName="vert0" presStyleCnt="0">
        <dgm:presLayoutVars>
          <dgm:dir/>
          <dgm:animOne val="branch"/>
          <dgm:animLvl val="lvl"/>
        </dgm:presLayoutVars>
      </dgm:prSet>
      <dgm:spPr/>
      <dgm:t>
        <a:bodyPr/>
        <a:lstStyle/>
        <a:p>
          <a:endParaRPr lang="en-US"/>
        </a:p>
      </dgm:t>
    </dgm:pt>
    <dgm:pt modelId="{CD013C5C-E0DF-463C-9328-FB7D1BFC6772}" type="pres">
      <dgm:prSet presAssocID="{742694F0-C3A9-4026-842B-525D4CC1309B}" presName="thickLine" presStyleLbl="alignNode1" presStyleIdx="0" presStyleCnt="3"/>
      <dgm:spPr/>
      <dgm:t>
        <a:bodyPr/>
        <a:lstStyle/>
        <a:p>
          <a:endParaRPr lang="en-US"/>
        </a:p>
      </dgm:t>
    </dgm:pt>
    <dgm:pt modelId="{8294782E-CF90-4CBF-BCE3-44B99F2A7AF7}" type="pres">
      <dgm:prSet presAssocID="{742694F0-C3A9-4026-842B-525D4CC1309B}" presName="horz1" presStyleCnt="0"/>
      <dgm:spPr/>
      <dgm:t>
        <a:bodyPr/>
        <a:lstStyle/>
        <a:p>
          <a:endParaRPr lang="en-US"/>
        </a:p>
      </dgm:t>
    </dgm:pt>
    <dgm:pt modelId="{774F63BD-8D48-420B-AE4E-11E60EA2E4D2}" type="pres">
      <dgm:prSet presAssocID="{742694F0-C3A9-4026-842B-525D4CC1309B}" presName="tx1" presStyleLbl="revTx" presStyleIdx="0" presStyleCnt="3"/>
      <dgm:spPr/>
      <dgm:t>
        <a:bodyPr/>
        <a:lstStyle/>
        <a:p>
          <a:endParaRPr lang="en-US"/>
        </a:p>
      </dgm:t>
    </dgm:pt>
    <dgm:pt modelId="{F765C645-6FF2-445B-B471-01C421870C95}" type="pres">
      <dgm:prSet presAssocID="{742694F0-C3A9-4026-842B-525D4CC1309B}" presName="vert1" presStyleCnt="0"/>
      <dgm:spPr/>
      <dgm:t>
        <a:bodyPr/>
        <a:lstStyle/>
        <a:p>
          <a:endParaRPr lang="en-US"/>
        </a:p>
      </dgm:t>
    </dgm:pt>
    <dgm:pt modelId="{D9DB6295-9ACE-457E-98BB-50BE3739ED02}" type="pres">
      <dgm:prSet presAssocID="{A94AFC35-BF23-49A4-8038-85703C9C8E5D}" presName="thickLine" presStyleLbl="alignNode1" presStyleIdx="1" presStyleCnt="3"/>
      <dgm:spPr/>
      <dgm:t>
        <a:bodyPr/>
        <a:lstStyle/>
        <a:p>
          <a:endParaRPr lang="en-US"/>
        </a:p>
      </dgm:t>
    </dgm:pt>
    <dgm:pt modelId="{BA741188-8193-4E32-959C-E079C0D6806C}" type="pres">
      <dgm:prSet presAssocID="{A94AFC35-BF23-49A4-8038-85703C9C8E5D}" presName="horz1" presStyleCnt="0"/>
      <dgm:spPr/>
      <dgm:t>
        <a:bodyPr/>
        <a:lstStyle/>
        <a:p>
          <a:endParaRPr lang="en-US"/>
        </a:p>
      </dgm:t>
    </dgm:pt>
    <dgm:pt modelId="{9647F6D0-DBF6-457C-9603-638C4E1F56B0}" type="pres">
      <dgm:prSet presAssocID="{A94AFC35-BF23-49A4-8038-85703C9C8E5D}" presName="tx1" presStyleLbl="revTx" presStyleIdx="1" presStyleCnt="3"/>
      <dgm:spPr/>
      <dgm:t>
        <a:bodyPr/>
        <a:lstStyle/>
        <a:p>
          <a:endParaRPr lang="en-US"/>
        </a:p>
      </dgm:t>
    </dgm:pt>
    <dgm:pt modelId="{CC62A894-9667-4699-A31A-9654EEBD2915}" type="pres">
      <dgm:prSet presAssocID="{A94AFC35-BF23-49A4-8038-85703C9C8E5D}" presName="vert1" presStyleCnt="0"/>
      <dgm:spPr/>
      <dgm:t>
        <a:bodyPr/>
        <a:lstStyle/>
        <a:p>
          <a:endParaRPr lang="en-US"/>
        </a:p>
      </dgm:t>
    </dgm:pt>
    <dgm:pt modelId="{C08DA813-6086-4DE7-99C1-4C8987A8D85F}" type="pres">
      <dgm:prSet presAssocID="{149426B5-E37D-464D-BE7C-F084C625978E}" presName="thickLine" presStyleLbl="alignNode1" presStyleIdx="2" presStyleCnt="3"/>
      <dgm:spPr/>
      <dgm:t>
        <a:bodyPr/>
        <a:lstStyle/>
        <a:p>
          <a:endParaRPr lang="en-US"/>
        </a:p>
      </dgm:t>
    </dgm:pt>
    <dgm:pt modelId="{8F973F41-5F2E-422D-9E12-09800BF02ACB}" type="pres">
      <dgm:prSet presAssocID="{149426B5-E37D-464D-BE7C-F084C625978E}" presName="horz1" presStyleCnt="0"/>
      <dgm:spPr/>
      <dgm:t>
        <a:bodyPr/>
        <a:lstStyle/>
        <a:p>
          <a:endParaRPr lang="en-US"/>
        </a:p>
      </dgm:t>
    </dgm:pt>
    <dgm:pt modelId="{622ADEC2-A558-45AB-AB2A-496C9A666869}" type="pres">
      <dgm:prSet presAssocID="{149426B5-E37D-464D-BE7C-F084C625978E}" presName="tx1" presStyleLbl="revTx" presStyleIdx="2" presStyleCnt="3"/>
      <dgm:spPr/>
      <dgm:t>
        <a:bodyPr/>
        <a:lstStyle/>
        <a:p>
          <a:endParaRPr lang="en-US"/>
        </a:p>
      </dgm:t>
    </dgm:pt>
    <dgm:pt modelId="{04ADC4D4-B5F3-4681-B010-2A225F1FB52C}" type="pres">
      <dgm:prSet presAssocID="{149426B5-E37D-464D-BE7C-F084C625978E}" presName="vert1" presStyleCnt="0"/>
      <dgm:spPr/>
      <dgm:t>
        <a:bodyPr/>
        <a:lstStyle/>
        <a:p>
          <a:endParaRPr lang="en-US"/>
        </a:p>
      </dgm:t>
    </dgm:pt>
  </dgm:ptLst>
  <dgm:cxnLst>
    <dgm:cxn modelId="{4AED6DDD-4788-468D-AA47-309B86A3474F}" srcId="{9A2D6EA2-F9BD-4701-B981-221643382340}" destId="{A94AFC35-BF23-49A4-8038-85703C9C8E5D}" srcOrd="1" destOrd="0" parTransId="{E1EAAE81-7A51-4C93-A4FB-918CA4A97718}" sibTransId="{A047862C-DC95-4282-BB5C-98394B6B5618}"/>
    <dgm:cxn modelId="{8FF42F9B-2084-4EF4-B12D-35149BA2BB63}" type="presOf" srcId="{A94AFC35-BF23-49A4-8038-85703C9C8E5D}" destId="{9647F6D0-DBF6-457C-9603-638C4E1F56B0}" srcOrd="0" destOrd="0" presId="urn:microsoft.com/office/officeart/2008/layout/LinedList"/>
    <dgm:cxn modelId="{6FF9333F-7815-45D0-95D6-F47AE4976360}" srcId="{9A2D6EA2-F9BD-4701-B981-221643382340}" destId="{149426B5-E37D-464D-BE7C-F084C625978E}" srcOrd="2" destOrd="0" parTransId="{6FFA0BEF-1E23-488B-8166-C6B6E8808B18}" sibTransId="{CD066CDF-6482-4F59-A202-5F8A701B12CC}"/>
    <dgm:cxn modelId="{4F1B0EC4-BD44-455C-87C8-CEA10A0A3A1E}" type="presOf" srcId="{742694F0-C3A9-4026-842B-525D4CC1309B}" destId="{774F63BD-8D48-420B-AE4E-11E60EA2E4D2}" srcOrd="0" destOrd="0" presId="urn:microsoft.com/office/officeart/2008/layout/LinedList"/>
    <dgm:cxn modelId="{E6C151BB-75CA-48C1-A16D-00C369D2E9A9}" srcId="{9A2D6EA2-F9BD-4701-B981-221643382340}" destId="{742694F0-C3A9-4026-842B-525D4CC1309B}" srcOrd="0" destOrd="0" parTransId="{747A9A5F-67DE-428C-A8CE-E6683F5BFA47}" sibTransId="{EDC55E4C-8606-4CAD-A374-6B2235C2FA49}"/>
    <dgm:cxn modelId="{5D7B3F43-7E24-4084-ABEB-41EE7568C95F}" type="presOf" srcId="{149426B5-E37D-464D-BE7C-F084C625978E}" destId="{622ADEC2-A558-45AB-AB2A-496C9A666869}" srcOrd="0" destOrd="0" presId="urn:microsoft.com/office/officeart/2008/layout/LinedList"/>
    <dgm:cxn modelId="{E7EED544-DEC6-4987-AC7F-25B3250A5828}" type="presOf" srcId="{9A2D6EA2-F9BD-4701-B981-221643382340}" destId="{9ED77A6D-ACBC-468B-8ED8-8EFB07D1529F}" srcOrd="0" destOrd="0" presId="urn:microsoft.com/office/officeart/2008/layout/LinedList"/>
    <dgm:cxn modelId="{BFB02940-790A-4D1D-8E31-40A7FA7F3510}" type="presParOf" srcId="{9ED77A6D-ACBC-468B-8ED8-8EFB07D1529F}" destId="{CD013C5C-E0DF-463C-9328-FB7D1BFC6772}" srcOrd="0" destOrd="0" presId="urn:microsoft.com/office/officeart/2008/layout/LinedList"/>
    <dgm:cxn modelId="{667F87BD-AA8D-4B1F-8D55-AAF3BD794AC7}" type="presParOf" srcId="{9ED77A6D-ACBC-468B-8ED8-8EFB07D1529F}" destId="{8294782E-CF90-4CBF-BCE3-44B99F2A7AF7}" srcOrd="1" destOrd="0" presId="urn:microsoft.com/office/officeart/2008/layout/LinedList"/>
    <dgm:cxn modelId="{52BD9F16-1587-423C-8186-487C3FFF7217}" type="presParOf" srcId="{8294782E-CF90-4CBF-BCE3-44B99F2A7AF7}" destId="{774F63BD-8D48-420B-AE4E-11E60EA2E4D2}" srcOrd="0" destOrd="0" presId="urn:microsoft.com/office/officeart/2008/layout/LinedList"/>
    <dgm:cxn modelId="{3F9B6A09-B49D-4469-8858-31C39ED92D58}" type="presParOf" srcId="{8294782E-CF90-4CBF-BCE3-44B99F2A7AF7}" destId="{F765C645-6FF2-445B-B471-01C421870C95}" srcOrd="1" destOrd="0" presId="urn:microsoft.com/office/officeart/2008/layout/LinedList"/>
    <dgm:cxn modelId="{3AB3CEDB-3387-4306-AF5D-1483BD9D767F}" type="presParOf" srcId="{9ED77A6D-ACBC-468B-8ED8-8EFB07D1529F}" destId="{D9DB6295-9ACE-457E-98BB-50BE3739ED02}" srcOrd="2" destOrd="0" presId="urn:microsoft.com/office/officeart/2008/layout/LinedList"/>
    <dgm:cxn modelId="{F4C42220-4E26-4416-996A-24FB5EDACA0E}" type="presParOf" srcId="{9ED77A6D-ACBC-468B-8ED8-8EFB07D1529F}" destId="{BA741188-8193-4E32-959C-E079C0D6806C}" srcOrd="3" destOrd="0" presId="urn:microsoft.com/office/officeart/2008/layout/LinedList"/>
    <dgm:cxn modelId="{9445E7A5-EC7A-4341-A1A6-88952466F679}" type="presParOf" srcId="{BA741188-8193-4E32-959C-E079C0D6806C}" destId="{9647F6D0-DBF6-457C-9603-638C4E1F56B0}" srcOrd="0" destOrd="0" presId="urn:microsoft.com/office/officeart/2008/layout/LinedList"/>
    <dgm:cxn modelId="{FC1DCE2C-B5BE-41C9-8081-3F9C2A94533B}" type="presParOf" srcId="{BA741188-8193-4E32-959C-E079C0D6806C}" destId="{CC62A894-9667-4699-A31A-9654EEBD2915}" srcOrd="1" destOrd="0" presId="urn:microsoft.com/office/officeart/2008/layout/LinedList"/>
    <dgm:cxn modelId="{2290737D-A5BA-45BF-954F-9A3FB9FA632A}" type="presParOf" srcId="{9ED77A6D-ACBC-468B-8ED8-8EFB07D1529F}" destId="{C08DA813-6086-4DE7-99C1-4C8987A8D85F}" srcOrd="4" destOrd="0" presId="urn:microsoft.com/office/officeart/2008/layout/LinedList"/>
    <dgm:cxn modelId="{9A551EC7-7A35-42AA-8579-78A85BAD83B9}" type="presParOf" srcId="{9ED77A6D-ACBC-468B-8ED8-8EFB07D1529F}" destId="{8F973F41-5F2E-422D-9E12-09800BF02ACB}" srcOrd="5" destOrd="0" presId="urn:microsoft.com/office/officeart/2008/layout/LinedList"/>
    <dgm:cxn modelId="{0B5E13B9-5B28-4079-8283-EA14357F8BD7}" type="presParOf" srcId="{8F973F41-5F2E-422D-9E12-09800BF02ACB}" destId="{622ADEC2-A558-45AB-AB2A-496C9A666869}" srcOrd="0" destOrd="0" presId="urn:microsoft.com/office/officeart/2008/layout/LinedList"/>
    <dgm:cxn modelId="{4428BA5B-29B9-42C8-9FAB-272CA5D8B92D}" type="presParOf" srcId="{8F973F41-5F2E-422D-9E12-09800BF02ACB}" destId="{04ADC4D4-B5F3-4681-B010-2A225F1FB52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6FB5D40-D079-4B31-A9EB-55574DA3145C}"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9CD52262-5559-4ADB-B3DB-E16B3668B1C7}">
      <dgm:prSet phldrT="[Text]" custT="1"/>
      <dgm:spPr/>
      <dgm:t>
        <a:bodyPr/>
        <a:lstStyle/>
        <a:p>
          <a:pPr algn="ctr"/>
          <a:r>
            <a:rPr lang="en-US" sz="2800" b="1" i="0" dirty="0" smtClean="0">
              <a:solidFill>
                <a:schemeClr val="tx1"/>
              </a:solidFill>
              <a:latin typeface="Times New Roman" panose="02020603050405020304" pitchFamily="18" charset="0"/>
              <a:cs typeface="Times New Roman" panose="02020603050405020304" pitchFamily="18" charset="0"/>
            </a:rPr>
            <a:t>Structural Functionalism - Founder and Key Contributions </a:t>
          </a:r>
          <a:endParaRPr lang="en-US" sz="2800" b="1" i="0" dirty="0">
            <a:solidFill>
              <a:schemeClr val="tx1"/>
            </a:solidFill>
          </a:endParaRPr>
        </a:p>
      </dgm:t>
    </dgm:pt>
    <dgm:pt modelId="{8FA5E9EB-EA71-4C22-A013-16B7FFA7AC74}" type="parTrans" cxnId="{14A2FFB2-8709-44C3-8AFD-4F3C9E4EB72D}">
      <dgm:prSet/>
      <dgm:spPr/>
      <dgm:t>
        <a:bodyPr/>
        <a:lstStyle/>
        <a:p>
          <a:endParaRPr lang="en-US" sz="2400"/>
        </a:p>
      </dgm:t>
    </dgm:pt>
    <dgm:pt modelId="{BBAB1704-1FB9-495D-9741-475A4FF04225}" type="sibTrans" cxnId="{14A2FFB2-8709-44C3-8AFD-4F3C9E4EB72D}">
      <dgm:prSet/>
      <dgm:spPr/>
      <dgm:t>
        <a:bodyPr/>
        <a:lstStyle/>
        <a:p>
          <a:endParaRPr lang="en-US" sz="2400"/>
        </a:p>
      </dgm:t>
    </dgm:pt>
    <dgm:pt modelId="{A438DB49-DA56-4536-8714-B24F82FB1646}" type="pres">
      <dgm:prSet presAssocID="{46FB5D40-D079-4B31-A9EB-55574DA3145C}" presName="linear" presStyleCnt="0">
        <dgm:presLayoutVars>
          <dgm:animLvl val="lvl"/>
          <dgm:resizeHandles val="exact"/>
        </dgm:presLayoutVars>
      </dgm:prSet>
      <dgm:spPr/>
      <dgm:t>
        <a:bodyPr/>
        <a:lstStyle/>
        <a:p>
          <a:endParaRPr lang="en-US"/>
        </a:p>
      </dgm:t>
    </dgm:pt>
    <dgm:pt modelId="{2F6AF356-7733-4A3C-AA83-426895B07837}" type="pres">
      <dgm:prSet presAssocID="{9CD52262-5559-4ADB-B3DB-E16B3668B1C7}" presName="parentText" presStyleLbl="node1" presStyleIdx="0" presStyleCnt="1">
        <dgm:presLayoutVars>
          <dgm:chMax val="0"/>
          <dgm:bulletEnabled val="1"/>
        </dgm:presLayoutVars>
      </dgm:prSet>
      <dgm:spPr/>
      <dgm:t>
        <a:bodyPr/>
        <a:lstStyle/>
        <a:p>
          <a:endParaRPr lang="en-US"/>
        </a:p>
      </dgm:t>
    </dgm:pt>
  </dgm:ptLst>
  <dgm:cxnLst>
    <dgm:cxn modelId="{31610431-C40B-437B-8D80-1DA1F235733C}" type="presOf" srcId="{9CD52262-5559-4ADB-B3DB-E16B3668B1C7}" destId="{2F6AF356-7733-4A3C-AA83-426895B07837}" srcOrd="0" destOrd="0" presId="urn:microsoft.com/office/officeart/2005/8/layout/vList2"/>
    <dgm:cxn modelId="{14A2FFB2-8709-44C3-8AFD-4F3C9E4EB72D}" srcId="{46FB5D40-D079-4B31-A9EB-55574DA3145C}" destId="{9CD52262-5559-4ADB-B3DB-E16B3668B1C7}" srcOrd="0" destOrd="0" parTransId="{8FA5E9EB-EA71-4C22-A013-16B7FFA7AC74}" sibTransId="{BBAB1704-1FB9-495D-9741-475A4FF04225}"/>
    <dgm:cxn modelId="{DE881799-DAD2-48AC-BA07-C018E00A739E}" type="presOf" srcId="{46FB5D40-D079-4B31-A9EB-55574DA3145C}" destId="{A438DB49-DA56-4536-8714-B24F82FB1646}" srcOrd="0" destOrd="0" presId="urn:microsoft.com/office/officeart/2005/8/layout/vList2"/>
    <dgm:cxn modelId="{056CF874-78EF-46F0-9EFB-E5448E9C2EF3}" type="presParOf" srcId="{A438DB49-DA56-4536-8714-B24F82FB1646}" destId="{2F6AF356-7733-4A3C-AA83-426895B0783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433A0EE-EFDB-462C-BF23-D3E4CD82B8B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7FC0ED9-FB65-4811-8BA1-1651219CBDFE}">
      <dgm:prSet phldrT="[Text]" custT="1"/>
      <dgm:spPr/>
      <dgm:t>
        <a:bodyPr/>
        <a:lstStyle/>
        <a:p>
          <a:r>
            <a:rPr lang="en-US" sz="2000" dirty="0" smtClean="0">
              <a:latin typeface="Times New Roman" panose="02020603050405020304" pitchFamily="18" charset="0"/>
              <a:cs typeface="Times New Roman" panose="02020603050405020304" pitchFamily="18" charset="0"/>
            </a:rPr>
            <a:t>The structural-functional approach is a framework for building theory that </a:t>
          </a:r>
          <a:r>
            <a:rPr lang="en-US" sz="2000" b="1" dirty="0" smtClean="0">
              <a:latin typeface="Times New Roman" panose="02020603050405020304" pitchFamily="18" charset="0"/>
              <a:cs typeface="Times New Roman" panose="02020603050405020304" pitchFamily="18" charset="0"/>
            </a:rPr>
            <a:t>sees society as a complex system whose parts work together to promote solidarity and stability.</a:t>
          </a:r>
          <a:r>
            <a:rPr lang="en-US" sz="2000" dirty="0" smtClean="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dgm:t>
    </dgm:pt>
    <dgm:pt modelId="{B9498FB5-DCE2-413F-940E-682F93862FBE}" type="parTrans" cxnId="{5FD2C987-877F-4F83-8721-BB1EF950FCDD}">
      <dgm:prSet/>
      <dgm:spPr/>
      <dgm:t>
        <a:bodyPr/>
        <a:lstStyle/>
        <a:p>
          <a:endParaRPr lang="en-US" sz="2000">
            <a:latin typeface="Times New Roman" panose="02020603050405020304" pitchFamily="18" charset="0"/>
            <a:cs typeface="Times New Roman" panose="02020603050405020304" pitchFamily="18" charset="0"/>
          </a:endParaRPr>
        </a:p>
      </dgm:t>
    </dgm:pt>
    <dgm:pt modelId="{314BAC4A-3BFE-4595-9C98-F84E934382A3}" type="sibTrans" cxnId="{5FD2C987-877F-4F83-8721-BB1EF950FCDD}">
      <dgm:prSet/>
      <dgm:spPr/>
      <dgm:t>
        <a:bodyPr/>
        <a:lstStyle/>
        <a:p>
          <a:endParaRPr lang="en-US" sz="2000">
            <a:latin typeface="Times New Roman" panose="02020603050405020304" pitchFamily="18" charset="0"/>
            <a:cs typeface="Times New Roman" panose="02020603050405020304" pitchFamily="18" charset="0"/>
          </a:endParaRPr>
        </a:p>
      </dgm:t>
    </dgm:pt>
    <dgm:pt modelId="{5A20089E-98FC-4C69-A4DE-736E73007288}">
      <dgm:prSet phldrT="[Text]" custT="1"/>
      <dgm:spPr/>
      <dgm:t>
        <a:bodyPr/>
        <a:lstStyle/>
        <a:p>
          <a:r>
            <a:rPr lang="en-US" sz="2000" dirty="0" smtClean="0">
              <a:latin typeface="Times New Roman" panose="02020603050405020304" pitchFamily="18" charset="0"/>
              <a:cs typeface="Times New Roman" panose="02020603050405020304" pitchFamily="18" charset="0"/>
            </a:rPr>
            <a:t>central </a:t>
          </a:r>
          <a:r>
            <a:rPr lang="en-US" sz="2000" dirty="0" smtClean="0">
              <a:latin typeface="Times New Roman" panose="02020603050405020304" pitchFamily="18" charset="0"/>
              <a:cs typeface="Times New Roman" panose="02020603050405020304" pitchFamily="18" charset="0"/>
            </a:rPr>
            <a:t>idea of </a:t>
          </a:r>
          <a:r>
            <a:rPr lang="en-US" sz="2000" b="0" dirty="0" smtClean="0">
              <a:latin typeface="Times New Roman" panose="02020603050405020304" pitchFamily="18" charset="0"/>
              <a:cs typeface="Times New Roman" panose="02020603050405020304" pitchFamily="18" charset="0"/>
            </a:rPr>
            <a:t>functional analysis </a:t>
          </a:r>
          <a:r>
            <a:rPr lang="en-US" sz="2000" b="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society </a:t>
          </a:r>
          <a:r>
            <a:rPr lang="en-US" sz="2000" b="1" dirty="0" smtClean="0">
              <a:latin typeface="Times New Roman" panose="02020603050405020304" pitchFamily="18" charset="0"/>
              <a:cs typeface="Times New Roman" panose="02020603050405020304" pitchFamily="18" charset="0"/>
            </a:rPr>
            <a:t>is a whole unit, made up of interrelated parts that work together.</a:t>
          </a:r>
          <a:r>
            <a:rPr lang="en-US" sz="2000" dirty="0" smtClean="0">
              <a:latin typeface="Times New Roman" panose="02020603050405020304" pitchFamily="18" charset="0"/>
              <a:cs typeface="Times New Roman" panose="02020603050405020304" pitchFamily="18" charset="0"/>
            </a:rPr>
            <a:t> Very important for any society to </a:t>
          </a:r>
          <a:r>
            <a:rPr lang="en-US" sz="2000" b="1" dirty="0" smtClean="0">
              <a:latin typeface="Times New Roman" panose="02020603050405020304" pitchFamily="18" charset="0"/>
              <a:cs typeface="Times New Roman" panose="02020603050405020304" pitchFamily="18" charset="0"/>
            </a:rPr>
            <a:t>stay stable and continue.</a:t>
          </a:r>
          <a:endParaRPr lang="en-US" sz="2000" b="1" dirty="0">
            <a:latin typeface="Times New Roman" panose="02020603050405020304" pitchFamily="18" charset="0"/>
            <a:cs typeface="Times New Roman" panose="02020603050405020304" pitchFamily="18" charset="0"/>
          </a:endParaRPr>
        </a:p>
      </dgm:t>
    </dgm:pt>
    <dgm:pt modelId="{6CC5489B-5D7A-40FE-9C1C-56F37CD5D1D9}" type="parTrans" cxnId="{628A0021-18E5-4988-894B-10AEF4341496}">
      <dgm:prSet/>
      <dgm:spPr/>
      <dgm:t>
        <a:bodyPr/>
        <a:lstStyle/>
        <a:p>
          <a:endParaRPr lang="en-US" sz="2000">
            <a:latin typeface="Times New Roman" panose="02020603050405020304" pitchFamily="18" charset="0"/>
            <a:cs typeface="Times New Roman" panose="02020603050405020304" pitchFamily="18" charset="0"/>
          </a:endParaRPr>
        </a:p>
      </dgm:t>
    </dgm:pt>
    <dgm:pt modelId="{19A823E9-391D-4727-992D-03F2230B5D78}" type="sibTrans" cxnId="{628A0021-18E5-4988-894B-10AEF4341496}">
      <dgm:prSet/>
      <dgm:spPr/>
      <dgm:t>
        <a:bodyPr/>
        <a:lstStyle/>
        <a:p>
          <a:endParaRPr lang="en-US" sz="2000">
            <a:latin typeface="Times New Roman" panose="02020603050405020304" pitchFamily="18" charset="0"/>
            <a:cs typeface="Times New Roman" panose="02020603050405020304" pitchFamily="18" charset="0"/>
          </a:endParaRPr>
        </a:p>
      </dgm:t>
    </dgm:pt>
    <dgm:pt modelId="{38427E29-7400-486F-87E5-3066BCD5EAB0}">
      <dgm:prSet phldrT="[Text]" custT="1"/>
      <dgm:spPr/>
      <dgm:t>
        <a:bodyPr/>
        <a:lstStyle/>
        <a:p>
          <a:r>
            <a:rPr lang="en-US" sz="2000" dirty="0" smtClean="0">
              <a:latin typeface="Times New Roman" panose="02020603050405020304" pitchFamily="18" charset="0"/>
              <a:cs typeface="Times New Roman" panose="02020603050405020304" pitchFamily="18" charset="0"/>
            </a:rPr>
            <a:t>This </a:t>
          </a:r>
          <a:r>
            <a:rPr lang="en-US" sz="2000" dirty="0" smtClean="0">
              <a:latin typeface="Times New Roman" panose="02020603050405020304" pitchFamily="18" charset="0"/>
              <a:cs typeface="Times New Roman" panose="02020603050405020304" pitchFamily="18" charset="0"/>
            </a:rPr>
            <a:t>approach points to </a:t>
          </a:r>
          <a:r>
            <a:rPr lang="en-US" sz="2000" b="1" dirty="0" smtClean="0">
              <a:latin typeface="Times New Roman" panose="02020603050405020304" pitchFamily="18" charset="0"/>
              <a:cs typeface="Times New Roman" panose="02020603050405020304" pitchFamily="18" charset="0"/>
            </a:rPr>
            <a:t>social structure, </a:t>
          </a:r>
          <a:r>
            <a:rPr lang="en-US" sz="2000" b="1" i="1" dirty="0" smtClean="0">
              <a:latin typeface="Times New Roman" panose="02020603050405020304" pitchFamily="18" charset="0"/>
              <a:cs typeface="Times New Roman" panose="02020603050405020304" pitchFamily="18" charset="0"/>
            </a:rPr>
            <a:t>any relatively stable pattern of social behavior. </a:t>
          </a:r>
          <a:r>
            <a:rPr lang="en-US" sz="2000" dirty="0" smtClean="0">
              <a:latin typeface="Times New Roman" panose="02020603050405020304" pitchFamily="18" charset="0"/>
              <a:cs typeface="Times New Roman" panose="02020603050405020304" pitchFamily="18" charset="0"/>
            </a:rPr>
            <a:t>Social structure gives our lives shape—in families, the workplace, the classroom, and the community. </a:t>
          </a:r>
          <a:endParaRPr lang="en-US" sz="2000" b="1" dirty="0">
            <a:latin typeface="Times New Roman" panose="02020603050405020304" pitchFamily="18" charset="0"/>
            <a:cs typeface="Times New Roman" panose="02020603050405020304" pitchFamily="18" charset="0"/>
          </a:endParaRPr>
        </a:p>
      </dgm:t>
    </dgm:pt>
    <dgm:pt modelId="{65DE840F-0848-4AFC-B3E2-320D1EF4FBA2}" type="parTrans" cxnId="{4E54571C-885C-4925-B339-8DD314EBFCE0}">
      <dgm:prSet/>
      <dgm:spPr/>
      <dgm:t>
        <a:bodyPr/>
        <a:lstStyle/>
        <a:p>
          <a:endParaRPr lang="en-US" sz="2000">
            <a:latin typeface="Times New Roman" panose="02020603050405020304" pitchFamily="18" charset="0"/>
            <a:cs typeface="Times New Roman" panose="02020603050405020304" pitchFamily="18" charset="0"/>
          </a:endParaRPr>
        </a:p>
      </dgm:t>
    </dgm:pt>
    <dgm:pt modelId="{1EECE562-05A0-481A-A573-9083FA1BA822}" type="sibTrans" cxnId="{4E54571C-885C-4925-B339-8DD314EBFCE0}">
      <dgm:prSet/>
      <dgm:spPr/>
      <dgm:t>
        <a:bodyPr/>
        <a:lstStyle/>
        <a:p>
          <a:endParaRPr lang="en-US" sz="2000">
            <a:latin typeface="Times New Roman" panose="02020603050405020304" pitchFamily="18" charset="0"/>
            <a:cs typeface="Times New Roman" panose="02020603050405020304" pitchFamily="18" charset="0"/>
          </a:endParaRPr>
        </a:p>
      </dgm:t>
    </dgm:pt>
    <dgm:pt modelId="{E90E9FCD-3CBA-4E34-9393-3899C14896E0}" type="pres">
      <dgm:prSet presAssocID="{7433A0EE-EFDB-462C-BF23-D3E4CD82B8B0}" presName="vert0" presStyleCnt="0">
        <dgm:presLayoutVars>
          <dgm:dir/>
          <dgm:animOne val="branch"/>
          <dgm:animLvl val="lvl"/>
        </dgm:presLayoutVars>
      </dgm:prSet>
      <dgm:spPr/>
      <dgm:t>
        <a:bodyPr/>
        <a:lstStyle/>
        <a:p>
          <a:endParaRPr lang="en-US"/>
        </a:p>
      </dgm:t>
    </dgm:pt>
    <dgm:pt modelId="{01E65C01-291F-4053-AF42-6BEDB966B975}" type="pres">
      <dgm:prSet presAssocID="{F7FC0ED9-FB65-4811-8BA1-1651219CBDFE}" presName="thickLine" presStyleLbl="alignNode1" presStyleIdx="0" presStyleCnt="3"/>
      <dgm:spPr/>
      <dgm:t>
        <a:bodyPr/>
        <a:lstStyle/>
        <a:p>
          <a:endParaRPr lang="en-US"/>
        </a:p>
      </dgm:t>
    </dgm:pt>
    <dgm:pt modelId="{8283CDAF-37FD-4C9C-AC4D-E60CC7044B0B}" type="pres">
      <dgm:prSet presAssocID="{F7FC0ED9-FB65-4811-8BA1-1651219CBDFE}" presName="horz1" presStyleCnt="0"/>
      <dgm:spPr/>
      <dgm:t>
        <a:bodyPr/>
        <a:lstStyle/>
        <a:p>
          <a:endParaRPr lang="en-US"/>
        </a:p>
      </dgm:t>
    </dgm:pt>
    <dgm:pt modelId="{ACE78E6C-1303-4A09-98D9-1346DE27AA36}" type="pres">
      <dgm:prSet presAssocID="{F7FC0ED9-FB65-4811-8BA1-1651219CBDFE}" presName="tx1" presStyleLbl="revTx" presStyleIdx="0" presStyleCnt="3"/>
      <dgm:spPr/>
      <dgm:t>
        <a:bodyPr/>
        <a:lstStyle/>
        <a:p>
          <a:endParaRPr lang="en-US"/>
        </a:p>
      </dgm:t>
    </dgm:pt>
    <dgm:pt modelId="{849D7E9C-890E-4FCF-B65C-753C07562969}" type="pres">
      <dgm:prSet presAssocID="{F7FC0ED9-FB65-4811-8BA1-1651219CBDFE}" presName="vert1" presStyleCnt="0"/>
      <dgm:spPr/>
      <dgm:t>
        <a:bodyPr/>
        <a:lstStyle/>
        <a:p>
          <a:endParaRPr lang="en-US"/>
        </a:p>
      </dgm:t>
    </dgm:pt>
    <dgm:pt modelId="{B5457DD8-5494-4046-BA74-EFE1B6E4526B}" type="pres">
      <dgm:prSet presAssocID="{5A20089E-98FC-4C69-A4DE-736E73007288}" presName="thickLine" presStyleLbl="alignNode1" presStyleIdx="1" presStyleCnt="3"/>
      <dgm:spPr/>
    </dgm:pt>
    <dgm:pt modelId="{4B1F545B-A4ED-41C8-8526-BE55FA56CFB0}" type="pres">
      <dgm:prSet presAssocID="{5A20089E-98FC-4C69-A4DE-736E73007288}" presName="horz1" presStyleCnt="0"/>
      <dgm:spPr/>
    </dgm:pt>
    <dgm:pt modelId="{AD28A45C-4333-4179-AF4E-C2035C73FB9F}" type="pres">
      <dgm:prSet presAssocID="{5A20089E-98FC-4C69-A4DE-736E73007288}" presName="tx1" presStyleLbl="revTx" presStyleIdx="1" presStyleCnt="3"/>
      <dgm:spPr/>
      <dgm:t>
        <a:bodyPr/>
        <a:lstStyle/>
        <a:p>
          <a:endParaRPr lang="en-US"/>
        </a:p>
      </dgm:t>
    </dgm:pt>
    <dgm:pt modelId="{90C7286F-9F25-4868-B429-9BB4DE6D8612}" type="pres">
      <dgm:prSet presAssocID="{5A20089E-98FC-4C69-A4DE-736E73007288}" presName="vert1" presStyleCnt="0"/>
      <dgm:spPr/>
    </dgm:pt>
    <dgm:pt modelId="{7C5EAE63-2F47-4301-8169-D40390EA9B8B}" type="pres">
      <dgm:prSet presAssocID="{38427E29-7400-486F-87E5-3066BCD5EAB0}" presName="thickLine" presStyleLbl="alignNode1" presStyleIdx="2" presStyleCnt="3"/>
      <dgm:spPr/>
    </dgm:pt>
    <dgm:pt modelId="{3ECE021C-C8AE-4427-A778-66B895FA306C}" type="pres">
      <dgm:prSet presAssocID="{38427E29-7400-486F-87E5-3066BCD5EAB0}" presName="horz1" presStyleCnt="0"/>
      <dgm:spPr/>
    </dgm:pt>
    <dgm:pt modelId="{711C7E45-9359-43DF-BCD0-6BEDFDAB95D7}" type="pres">
      <dgm:prSet presAssocID="{38427E29-7400-486F-87E5-3066BCD5EAB0}" presName="tx1" presStyleLbl="revTx" presStyleIdx="2" presStyleCnt="3"/>
      <dgm:spPr/>
      <dgm:t>
        <a:bodyPr/>
        <a:lstStyle/>
        <a:p>
          <a:endParaRPr lang="en-US"/>
        </a:p>
      </dgm:t>
    </dgm:pt>
    <dgm:pt modelId="{7E8CCA71-786F-4FA7-BBD4-1D142562E0F8}" type="pres">
      <dgm:prSet presAssocID="{38427E29-7400-486F-87E5-3066BCD5EAB0}" presName="vert1" presStyleCnt="0"/>
      <dgm:spPr/>
    </dgm:pt>
  </dgm:ptLst>
  <dgm:cxnLst>
    <dgm:cxn modelId="{A00CE4BF-719C-4535-9816-4AE7C9A695E7}" type="presOf" srcId="{7433A0EE-EFDB-462C-BF23-D3E4CD82B8B0}" destId="{E90E9FCD-3CBA-4E34-9393-3899C14896E0}" srcOrd="0" destOrd="0" presId="urn:microsoft.com/office/officeart/2008/layout/LinedList"/>
    <dgm:cxn modelId="{A49C545E-38F9-414B-BDB9-53967D51F8AA}" type="presOf" srcId="{5A20089E-98FC-4C69-A4DE-736E73007288}" destId="{AD28A45C-4333-4179-AF4E-C2035C73FB9F}" srcOrd="0" destOrd="0" presId="urn:microsoft.com/office/officeart/2008/layout/LinedList"/>
    <dgm:cxn modelId="{628A0021-18E5-4988-894B-10AEF4341496}" srcId="{7433A0EE-EFDB-462C-BF23-D3E4CD82B8B0}" destId="{5A20089E-98FC-4C69-A4DE-736E73007288}" srcOrd="1" destOrd="0" parTransId="{6CC5489B-5D7A-40FE-9C1C-56F37CD5D1D9}" sibTransId="{19A823E9-391D-4727-992D-03F2230B5D78}"/>
    <dgm:cxn modelId="{46202BF3-8937-4BA9-AD22-9D60C3F9427F}" type="presOf" srcId="{38427E29-7400-486F-87E5-3066BCD5EAB0}" destId="{711C7E45-9359-43DF-BCD0-6BEDFDAB95D7}" srcOrd="0" destOrd="0" presId="urn:microsoft.com/office/officeart/2008/layout/LinedList"/>
    <dgm:cxn modelId="{5FD2C987-877F-4F83-8721-BB1EF950FCDD}" srcId="{7433A0EE-EFDB-462C-BF23-D3E4CD82B8B0}" destId="{F7FC0ED9-FB65-4811-8BA1-1651219CBDFE}" srcOrd="0" destOrd="0" parTransId="{B9498FB5-DCE2-413F-940E-682F93862FBE}" sibTransId="{314BAC4A-3BFE-4595-9C98-F84E934382A3}"/>
    <dgm:cxn modelId="{EF626522-B90C-4789-A9B2-478443755A5D}" type="presOf" srcId="{F7FC0ED9-FB65-4811-8BA1-1651219CBDFE}" destId="{ACE78E6C-1303-4A09-98D9-1346DE27AA36}" srcOrd="0" destOrd="0" presId="urn:microsoft.com/office/officeart/2008/layout/LinedList"/>
    <dgm:cxn modelId="{4E54571C-885C-4925-B339-8DD314EBFCE0}" srcId="{7433A0EE-EFDB-462C-BF23-D3E4CD82B8B0}" destId="{38427E29-7400-486F-87E5-3066BCD5EAB0}" srcOrd="2" destOrd="0" parTransId="{65DE840F-0848-4AFC-B3E2-320D1EF4FBA2}" sibTransId="{1EECE562-05A0-481A-A573-9083FA1BA822}"/>
    <dgm:cxn modelId="{101AB4D4-B383-4BAC-9225-C30EE668E9DB}" type="presParOf" srcId="{E90E9FCD-3CBA-4E34-9393-3899C14896E0}" destId="{01E65C01-291F-4053-AF42-6BEDB966B975}" srcOrd="0" destOrd="0" presId="urn:microsoft.com/office/officeart/2008/layout/LinedList"/>
    <dgm:cxn modelId="{420304B1-9E0B-4BF8-AFC5-F4C0B801026C}" type="presParOf" srcId="{E90E9FCD-3CBA-4E34-9393-3899C14896E0}" destId="{8283CDAF-37FD-4C9C-AC4D-E60CC7044B0B}" srcOrd="1" destOrd="0" presId="urn:microsoft.com/office/officeart/2008/layout/LinedList"/>
    <dgm:cxn modelId="{DEB52043-26E5-4CE0-A760-9EAD18AD7BA7}" type="presParOf" srcId="{8283CDAF-37FD-4C9C-AC4D-E60CC7044B0B}" destId="{ACE78E6C-1303-4A09-98D9-1346DE27AA36}" srcOrd="0" destOrd="0" presId="urn:microsoft.com/office/officeart/2008/layout/LinedList"/>
    <dgm:cxn modelId="{755F1B21-CAC4-4B09-B27C-54FCCAE4D756}" type="presParOf" srcId="{8283CDAF-37FD-4C9C-AC4D-E60CC7044B0B}" destId="{849D7E9C-890E-4FCF-B65C-753C07562969}" srcOrd="1" destOrd="0" presId="urn:microsoft.com/office/officeart/2008/layout/LinedList"/>
    <dgm:cxn modelId="{F38B7C3C-5E54-4CBC-8373-50023CE78323}" type="presParOf" srcId="{E90E9FCD-3CBA-4E34-9393-3899C14896E0}" destId="{B5457DD8-5494-4046-BA74-EFE1B6E4526B}" srcOrd="2" destOrd="0" presId="urn:microsoft.com/office/officeart/2008/layout/LinedList"/>
    <dgm:cxn modelId="{FA710380-C221-4E4C-8053-6696C5C6C091}" type="presParOf" srcId="{E90E9FCD-3CBA-4E34-9393-3899C14896E0}" destId="{4B1F545B-A4ED-41C8-8526-BE55FA56CFB0}" srcOrd="3" destOrd="0" presId="urn:microsoft.com/office/officeart/2008/layout/LinedList"/>
    <dgm:cxn modelId="{F1CBE76E-7EA0-422A-84A5-5492D6F3D07F}" type="presParOf" srcId="{4B1F545B-A4ED-41C8-8526-BE55FA56CFB0}" destId="{AD28A45C-4333-4179-AF4E-C2035C73FB9F}" srcOrd="0" destOrd="0" presId="urn:microsoft.com/office/officeart/2008/layout/LinedList"/>
    <dgm:cxn modelId="{E712CE19-D9FE-45FB-9902-F39B741AD0B1}" type="presParOf" srcId="{4B1F545B-A4ED-41C8-8526-BE55FA56CFB0}" destId="{90C7286F-9F25-4868-B429-9BB4DE6D8612}" srcOrd="1" destOrd="0" presId="urn:microsoft.com/office/officeart/2008/layout/LinedList"/>
    <dgm:cxn modelId="{D16AA8DF-F4BA-4F86-9F7E-63403E70BFEA}" type="presParOf" srcId="{E90E9FCD-3CBA-4E34-9393-3899C14896E0}" destId="{7C5EAE63-2F47-4301-8169-D40390EA9B8B}" srcOrd="4" destOrd="0" presId="urn:microsoft.com/office/officeart/2008/layout/LinedList"/>
    <dgm:cxn modelId="{554FC7C9-FD6B-4A6E-85AB-5AF3335CC6E7}" type="presParOf" srcId="{E90E9FCD-3CBA-4E34-9393-3899C14896E0}" destId="{3ECE021C-C8AE-4427-A778-66B895FA306C}" srcOrd="5" destOrd="0" presId="urn:microsoft.com/office/officeart/2008/layout/LinedList"/>
    <dgm:cxn modelId="{A3D502DF-12E5-4480-A5F7-04F5FAAA388F}" type="presParOf" srcId="{3ECE021C-C8AE-4427-A778-66B895FA306C}" destId="{711C7E45-9359-43DF-BCD0-6BEDFDAB95D7}" srcOrd="0" destOrd="0" presId="urn:microsoft.com/office/officeart/2008/layout/LinedList"/>
    <dgm:cxn modelId="{1F63EE62-9977-4155-936D-3DC2DC1945E0}" type="presParOf" srcId="{3ECE021C-C8AE-4427-A778-66B895FA306C}" destId="{7E8CCA71-786F-4FA7-BBD4-1D142562E0F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95A07AC-9F46-4F73-A9AE-1434FC06E2F5}"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9BD6DC1F-F666-469F-B381-0DF798D9FF6F}">
      <dgm:prSet phldrT="[Tex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Functionalism/ Structural Functionalism</a:t>
          </a:r>
          <a:endParaRPr lang="en-US" dirty="0">
            <a:solidFill>
              <a:schemeClr val="tx1"/>
            </a:solidFill>
          </a:endParaRPr>
        </a:p>
      </dgm:t>
    </dgm:pt>
    <dgm:pt modelId="{F6A1E2D2-CC8E-46B2-AE0D-21C34D780043}" type="parTrans" cxnId="{77AC0897-94B8-446F-9288-2118F3F24C49}">
      <dgm:prSet/>
      <dgm:spPr/>
      <dgm:t>
        <a:bodyPr/>
        <a:lstStyle/>
        <a:p>
          <a:endParaRPr lang="en-US"/>
        </a:p>
      </dgm:t>
    </dgm:pt>
    <dgm:pt modelId="{63AD6D6F-D434-4B33-8F66-4EE88CA40087}" type="sibTrans" cxnId="{77AC0897-94B8-446F-9288-2118F3F24C49}">
      <dgm:prSet/>
      <dgm:spPr/>
      <dgm:t>
        <a:bodyPr/>
        <a:lstStyle/>
        <a:p>
          <a:endParaRPr lang="en-US"/>
        </a:p>
      </dgm:t>
    </dgm:pt>
    <dgm:pt modelId="{09AC5477-8676-492B-BEAB-4801AEC08653}" type="pres">
      <dgm:prSet presAssocID="{195A07AC-9F46-4F73-A9AE-1434FC06E2F5}" presName="linear" presStyleCnt="0">
        <dgm:presLayoutVars>
          <dgm:animLvl val="lvl"/>
          <dgm:resizeHandles val="exact"/>
        </dgm:presLayoutVars>
      </dgm:prSet>
      <dgm:spPr/>
      <dgm:t>
        <a:bodyPr/>
        <a:lstStyle/>
        <a:p>
          <a:endParaRPr lang="en-US"/>
        </a:p>
      </dgm:t>
    </dgm:pt>
    <dgm:pt modelId="{C25D2156-3586-470F-8D9F-7F2A08331932}" type="pres">
      <dgm:prSet presAssocID="{9BD6DC1F-F666-469F-B381-0DF798D9FF6F}" presName="parentText" presStyleLbl="node1" presStyleIdx="0" presStyleCnt="1">
        <dgm:presLayoutVars>
          <dgm:chMax val="0"/>
          <dgm:bulletEnabled val="1"/>
        </dgm:presLayoutVars>
      </dgm:prSet>
      <dgm:spPr/>
      <dgm:t>
        <a:bodyPr/>
        <a:lstStyle/>
        <a:p>
          <a:endParaRPr lang="en-US"/>
        </a:p>
      </dgm:t>
    </dgm:pt>
  </dgm:ptLst>
  <dgm:cxnLst>
    <dgm:cxn modelId="{77AC0897-94B8-446F-9288-2118F3F24C49}" srcId="{195A07AC-9F46-4F73-A9AE-1434FC06E2F5}" destId="{9BD6DC1F-F666-469F-B381-0DF798D9FF6F}" srcOrd="0" destOrd="0" parTransId="{F6A1E2D2-CC8E-46B2-AE0D-21C34D780043}" sibTransId="{63AD6D6F-D434-4B33-8F66-4EE88CA40087}"/>
    <dgm:cxn modelId="{9E7A3A13-01DD-4209-B25C-E072F7DB0F94}" type="presOf" srcId="{9BD6DC1F-F666-469F-B381-0DF798D9FF6F}" destId="{C25D2156-3586-470F-8D9F-7F2A08331932}" srcOrd="0" destOrd="0" presId="urn:microsoft.com/office/officeart/2005/8/layout/vList2"/>
    <dgm:cxn modelId="{5C071414-4F4A-4EC1-A38E-53C195B92686}" type="presOf" srcId="{195A07AC-9F46-4F73-A9AE-1434FC06E2F5}" destId="{09AC5477-8676-492B-BEAB-4801AEC08653}" srcOrd="0" destOrd="0" presId="urn:microsoft.com/office/officeart/2005/8/layout/vList2"/>
    <dgm:cxn modelId="{1C5EFCDD-8A14-4329-AC5C-BEC13BFF6E59}" type="presParOf" srcId="{09AC5477-8676-492B-BEAB-4801AEC08653}" destId="{C25D2156-3586-470F-8D9F-7F2A08331932}"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AFDB642-0A33-4C36-BC4B-BEEEEC4BE87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51862E9-8CA2-4E16-9961-CD653B7AA2D9}">
      <dgm:prSet phldrT="[Text]" custT="1"/>
      <dgm:spPr/>
      <dgm:t>
        <a:bodyPr/>
        <a:lstStyle/>
        <a:p>
          <a:r>
            <a:rPr lang="en-US" sz="2000" dirty="0" smtClean="0">
              <a:latin typeface="Times New Roman" panose="02020603050405020304" pitchFamily="18" charset="0"/>
              <a:cs typeface="Times New Roman" panose="02020603050405020304" pitchFamily="18" charset="0"/>
            </a:rPr>
            <a:t>This approach also looks for a structure’s </a:t>
          </a:r>
          <a:r>
            <a:rPr lang="en-US" sz="2000" b="1" dirty="0" smtClean="0">
              <a:latin typeface="Times New Roman" panose="02020603050405020304" pitchFamily="18" charset="0"/>
              <a:cs typeface="Times New Roman" panose="02020603050405020304" pitchFamily="18" charset="0"/>
            </a:rPr>
            <a:t>social functions, </a:t>
          </a:r>
          <a:r>
            <a:rPr lang="en-US" sz="2000" b="1" i="1" dirty="0" smtClean="0">
              <a:latin typeface="Times New Roman" panose="02020603050405020304" pitchFamily="18" charset="0"/>
              <a:cs typeface="Times New Roman" panose="02020603050405020304" pitchFamily="18" charset="0"/>
            </a:rPr>
            <a:t>the consequences of any social pattern for the operation of society as a whole.</a:t>
          </a:r>
          <a:r>
            <a:rPr lang="en-US" sz="2000"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All social structures, from a simple handshake to complex religious rituals, function to keep society going, at least in its present form.</a:t>
          </a:r>
          <a:endParaRPr lang="en-US" sz="2000" dirty="0"/>
        </a:p>
      </dgm:t>
    </dgm:pt>
    <dgm:pt modelId="{2ACE1378-CE76-4730-9A46-FC9269DFF292}" type="parTrans" cxnId="{CAC5DDD7-158F-4230-A8D3-5460EA71AA8D}">
      <dgm:prSet/>
      <dgm:spPr/>
      <dgm:t>
        <a:bodyPr/>
        <a:lstStyle/>
        <a:p>
          <a:endParaRPr lang="en-US" sz="1600"/>
        </a:p>
      </dgm:t>
    </dgm:pt>
    <dgm:pt modelId="{21FF998A-6078-46C5-8DCE-3EE5E9BACD87}" type="sibTrans" cxnId="{CAC5DDD7-158F-4230-A8D3-5460EA71AA8D}">
      <dgm:prSet/>
      <dgm:spPr/>
      <dgm:t>
        <a:bodyPr/>
        <a:lstStyle/>
        <a:p>
          <a:endParaRPr lang="en-US" sz="1600"/>
        </a:p>
      </dgm:t>
    </dgm:pt>
    <dgm:pt modelId="{AB22F3ED-2605-434A-B34E-F81C44AD273E}" type="pres">
      <dgm:prSet presAssocID="{3AFDB642-0A33-4C36-BC4B-BEEEEC4BE879}" presName="vert0" presStyleCnt="0">
        <dgm:presLayoutVars>
          <dgm:dir/>
          <dgm:animOne val="branch"/>
          <dgm:animLvl val="lvl"/>
        </dgm:presLayoutVars>
      </dgm:prSet>
      <dgm:spPr/>
      <dgm:t>
        <a:bodyPr/>
        <a:lstStyle/>
        <a:p>
          <a:endParaRPr lang="en-US"/>
        </a:p>
      </dgm:t>
    </dgm:pt>
    <dgm:pt modelId="{EE435361-90B1-450E-B5DC-E7FC925E9D53}" type="pres">
      <dgm:prSet presAssocID="{151862E9-8CA2-4E16-9961-CD653B7AA2D9}" presName="thickLine" presStyleLbl="alignNode1" presStyleIdx="0" presStyleCnt="1"/>
      <dgm:spPr/>
    </dgm:pt>
    <dgm:pt modelId="{5B808BF9-6113-449D-AB21-03F8C7EAA051}" type="pres">
      <dgm:prSet presAssocID="{151862E9-8CA2-4E16-9961-CD653B7AA2D9}" presName="horz1" presStyleCnt="0"/>
      <dgm:spPr/>
    </dgm:pt>
    <dgm:pt modelId="{0DFC0C3C-215D-4C25-8FF8-DAE28D48053F}" type="pres">
      <dgm:prSet presAssocID="{151862E9-8CA2-4E16-9961-CD653B7AA2D9}" presName="tx1" presStyleLbl="revTx" presStyleIdx="0" presStyleCnt="1"/>
      <dgm:spPr/>
      <dgm:t>
        <a:bodyPr/>
        <a:lstStyle/>
        <a:p>
          <a:endParaRPr lang="en-US"/>
        </a:p>
      </dgm:t>
    </dgm:pt>
    <dgm:pt modelId="{2E8A199E-804D-44FA-87F1-048C8462C29B}" type="pres">
      <dgm:prSet presAssocID="{151862E9-8CA2-4E16-9961-CD653B7AA2D9}" presName="vert1" presStyleCnt="0"/>
      <dgm:spPr/>
    </dgm:pt>
  </dgm:ptLst>
  <dgm:cxnLst>
    <dgm:cxn modelId="{CAC5DDD7-158F-4230-A8D3-5460EA71AA8D}" srcId="{3AFDB642-0A33-4C36-BC4B-BEEEEC4BE879}" destId="{151862E9-8CA2-4E16-9961-CD653B7AA2D9}" srcOrd="0" destOrd="0" parTransId="{2ACE1378-CE76-4730-9A46-FC9269DFF292}" sibTransId="{21FF998A-6078-46C5-8DCE-3EE5E9BACD87}"/>
    <dgm:cxn modelId="{297E3271-DEA0-4CCD-891F-B977723A11DC}" type="presOf" srcId="{3AFDB642-0A33-4C36-BC4B-BEEEEC4BE879}" destId="{AB22F3ED-2605-434A-B34E-F81C44AD273E}" srcOrd="0" destOrd="0" presId="urn:microsoft.com/office/officeart/2008/layout/LinedList"/>
    <dgm:cxn modelId="{B98BBFE3-5835-402D-860A-CA70D5292E73}" type="presOf" srcId="{151862E9-8CA2-4E16-9961-CD653B7AA2D9}" destId="{0DFC0C3C-215D-4C25-8FF8-DAE28D48053F}" srcOrd="0" destOrd="0" presId="urn:microsoft.com/office/officeart/2008/layout/LinedList"/>
    <dgm:cxn modelId="{40C72253-CCF2-4F83-B8A1-072E37C9EFD8}" type="presParOf" srcId="{AB22F3ED-2605-434A-B34E-F81C44AD273E}" destId="{EE435361-90B1-450E-B5DC-E7FC925E9D53}" srcOrd="0" destOrd="0" presId="urn:microsoft.com/office/officeart/2008/layout/LinedList"/>
    <dgm:cxn modelId="{53AC8A14-CC83-49EB-A2D8-A328ECEBCF8D}" type="presParOf" srcId="{AB22F3ED-2605-434A-B34E-F81C44AD273E}" destId="{5B808BF9-6113-449D-AB21-03F8C7EAA051}" srcOrd="1" destOrd="0" presId="urn:microsoft.com/office/officeart/2008/layout/LinedList"/>
    <dgm:cxn modelId="{92A4C0EC-019E-4466-859D-072DF3585B1A}" type="presParOf" srcId="{5B808BF9-6113-449D-AB21-03F8C7EAA051}" destId="{0DFC0C3C-215D-4C25-8FF8-DAE28D48053F}" srcOrd="0" destOrd="0" presId="urn:microsoft.com/office/officeart/2008/layout/LinedList"/>
    <dgm:cxn modelId="{737E47A0-A771-4D6A-81CF-62190D0E1B5F}" type="presParOf" srcId="{5B808BF9-6113-449D-AB21-03F8C7EAA051}" destId="{2E8A199E-804D-44FA-87F1-048C8462C29B}"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F4AEBB-0F33-4B9E-BAF1-22A5D566124A}" type="doc">
      <dgm:prSet loTypeId="urn:microsoft.com/office/officeart/2008/layout/LinedList" loCatId="list" qsTypeId="urn:microsoft.com/office/officeart/2005/8/quickstyle/simple1" qsCatId="simple" csTypeId="urn:microsoft.com/office/officeart/2005/8/colors/accent2_3" csCatId="accent2" phldr="1"/>
      <dgm:spPr/>
      <dgm:t>
        <a:bodyPr/>
        <a:lstStyle/>
        <a:p>
          <a:endParaRPr lang="en-US"/>
        </a:p>
      </dgm:t>
    </dgm:pt>
    <dgm:pt modelId="{F991D671-15DA-43B6-BFE0-674AE82999C2}">
      <dgm:prSet phldrT="[Text]" custT="1"/>
      <dgm:spPr/>
      <dgm:t>
        <a:bodyPr/>
        <a:lstStyle/>
        <a:p>
          <a:pPr algn="ctr"/>
          <a:r>
            <a:rPr lang="en-US" sz="1800" dirty="0" smtClean="0">
              <a:ln w="0"/>
              <a:latin typeface="Georgia" panose="02040502050405020303" pitchFamily="18" charset="0"/>
            </a:rPr>
            <a:t>Ms. </a:t>
          </a:r>
          <a:r>
            <a:rPr lang="en-US" sz="1800" dirty="0" err="1" smtClean="0">
              <a:ln w="0"/>
              <a:latin typeface="Georgia" panose="02040502050405020303" pitchFamily="18" charset="0"/>
            </a:rPr>
            <a:t>Kauser</a:t>
          </a:r>
          <a:r>
            <a:rPr lang="en-US" sz="1800" dirty="0" smtClean="0">
              <a:ln w="0"/>
              <a:latin typeface="Georgia" panose="02040502050405020303" pitchFamily="18" charset="0"/>
            </a:rPr>
            <a:t> Malik</a:t>
          </a:r>
        </a:p>
        <a:p>
          <a:pPr algn="ctr"/>
          <a:r>
            <a:rPr lang="en-US" sz="1800" dirty="0" smtClean="0">
              <a:latin typeface="Georgia" panose="02040502050405020303" pitchFamily="18" charset="0"/>
              <a:ea typeface="Gill Sans"/>
              <a:cs typeface="Gill Sans"/>
              <a:sym typeface="Gill Sans"/>
            </a:rPr>
            <a:t>Lecturer (Sciences &amp; Humanities)</a:t>
          </a:r>
          <a:endParaRPr lang="en-US" sz="1800" dirty="0"/>
        </a:p>
      </dgm:t>
    </dgm:pt>
    <dgm:pt modelId="{1B540A96-84F3-40BB-BA5B-CB3C39DB770B}" type="parTrans" cxnId="{0540ED2F-5C0D-4EE7-B8A5-79ACC2F2D825}">
      <dgm:prSet/>
      <dgm:spPr/>
      <dgm:t>
        <a:bodyPr/>
        <a:lstStyle/>
        <a:p>
          <a:endParaRPr lang="en-US"/>
        </a:p>
      </dgm:t>
    </dgm:pt>
    <dgm:pt modelId="{E6E256F9-B86F-432E-9A7D-FFB48FD9CEBC}" type="sibTrans" cxnId="{0540ED2F-5C0D-4EE7-B8A5-79ACC2F2D825}">
      <dgm:prSet/>
      <dgm:spPr/>
      <dgm:t>
        <a:bodyPr/>
        <a:lstStyle/>
        <a:p>
          <a:endParaRPr lang="en-US"/>
        </a:p>
      </dgm:t>
    </dgm:pt>
    <dgm:pt modelId="{C1DB2523-4F1E-42DF-B7C4-41D5842C98E8}" type="pres">
      <dgm:prSet presAssocID="{AAF4AEBB-0F33-4B9E-BAF1-22A5D566124A}" presName="vert0" presStyleCnt="0">
        <dgm:presLayoutVars>
          <dgm:dir/>
          <dgm:animOne val="branch"/>
          <dgm:animLvl val="lvl"/>
        </dgm:presLayoutVars>
      </dgm:prSet>
      <dgm:spPr/>
      <dgm:t>
        <a:bodyPr/>
        <a:lstStyle/>
        <a:p>
          <a:endParaRPr lang="en-US"/>
        </a:p>
      </dgm:t>
    </dgm:pt>
    <dgm:pt modelId="{D93DB5A3-1E09-4472-A6B1-B8216F874C1E}" type="pres">
      <dgm:prSet presAssocID="{F991D671-15DA-43B6-BFE0-674AE82999C2}" presName="thickLine" presStyleLbl="alignNode1" presStyleIdx="0" presStyleCnt="1"/>
      <dgm:spPr/>
    </dgm:pt>
    <dgm:pt modelId="{0A0A4F9F-5EF0-44B5-8E12-C6D59FBF2045}" type="pres">
      <dgm:prSet presAssocID="{F991D671-15DA-43B6-BFE0-674AE82999C2}" presName="horz1" presStyleCnt="0"/>
      <dgm:spPr/>
    </dgm:pt>
    <dgm:pt modelId="{C88AA145-58B1-46DE-A5B7-57305622AFDA}" type="pres">
      <dgm:prSet presAssocID="{F991D671-15DA-43B6-BFE0-674AE82999C2}" presName="tx1" presStyleLbl="revTx" presStyleIdx="0" presStyleCnt="1"/>
      <dgm:spPr/>
      <dgm:t>
        <a:bodyPr/>
        <a:lstStyle/>
        <a:p>
          <a:endParaRPr lang="en-US"/>
        </a:p>
      </dgm:t>
    </dgm:pt>
    <dgm:pt modelId="{42323C8E-7509-469A-9BBF-35C656E5EC87}" type="pres">
      <dgm:prSet presAssocID="{F991D671-15DA-43B6-BFE0-674AE82999C2}" presName="vert1" presStyleCnt="0"/>
      <dgm:spPr/>
    </dgm:pt>
  </dgm:ptLst>
  <dgm:cxnLst>
    <dgm:cxn modelId="{0540ED2F-5C0D-4EE7-B8A5-79ACC2F2D825}" srcId="{AAF4AEBB-0F33-4B9E-BAF1-22A5D566124A}" destId="{F991D671-15DA-43B6-BFE0-674AE82999C2}" srcOrd="0" destOrd="0" parTransId="{1B540A96-84F3-40BB-BA5B-CB3C39DB770B}" sibTransId="{E6E256F9-B86F-432E-9A7D-FFB48FD9CEBC}"/>
    <dgm:cxn modelId="{8F4F81F5-8846-4962-9AB3-F358AE5FAE9E}" type="presOf" srcId="{AAF4AEBB-0F33-4B9E-BAF1-22A5D566124A}" destId="{C1DB2523-4F1E-42DF-B7C4-41D5842C98E8}" srcOrd="0" destOrd="0" presId="urn:microsoft.com/office/officeart/2008/layout/LinedList"/>
    <dgm:cxn modelId="{50919911-7BEA-4681-84A9-1D2B28FDA0F7}" type="presOf" srcId="{F991D671-15DA-43B6-BFE0-674AE82999C2}" destId="{C88AA145-58B1-46DE-A5B7-57305622AFDA}" srcOrd="0" destOrd="0" presId="urn:microsoft.com/office/officeart/2008/layout/LinedList"/>
    <dgm:cxn modelId="{334E39B8-4F47-481A-9FC7-B46F701B1DA9}" type="presParOf" srcId="{C1DB2523-4F1E-42DF-B7C4-41D5842C98E8}" destId="{D93DB5A3-1E09-4472-A6B1-B8216F874C1E}" srcOrd="0" destOrd="0" presId="urn:microsoft.com/office/officeart/2008/layout/LinedList"/>
    <dgm:cxn modelId="{C772DF42-ECBB-4B64-87AD-EAD5F35559F0}" type="presParOf" srcId="{C1DB2523-4F1E-42DF-B7C4-41D5842C98E8}" destId="{0A0A4F9F-5EF0-44B5-8E12-C6D59FBF2045}" srcOrd="1" destOrd="0" presId="urn:microsoft.com/office/officeart/2008/layout/LinedList"/>
    <dgm:cxn modelId="{FD0FE158-C353-415B-AC4D-80E6C57B21CC}" type="presParOf" srcId="{0A0A4F9F-5EF0-44B5-8E12-C6D59FBF2045}" destId="{C88AA145-58B1-46DE-A5B7-57305622AFDA}" srcOrd="0" destOrd="0" presId="urn:microsoft.com/office/officeart/2008/layout/LinedList"/>
    <dgm:cxn modelId="{046DFDB1-6CB1-4126-BF29-DF4C4781CF6F}" type="presParOf" srcId="{0A0A4F9F-5EF0-44B5-8E12-C6D59FBF2045}" destId="{42323C8E-7509-469A-9BBF-35C656E5EC87}"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826F7EE-9EE0-439C-B0AA-ED1787BF8C22}"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ACBFFBA-766C-4C0A-BD1E-04E18BA0AD05}">
      <dgm:prSet phldrT="[Text]" custT="1"/>
      <dgm:spPr/>
      <dgm:t>
        <a:bodyPr/>
        <a:lstStyle/>
        <a:p>
          <a:r>
            <a:rPr lang="en-US" sz="2200" dirty="0" smtClean="0">
              <a:latin typeface="Times New Roman" panose="02020603050405020304" pitchFamily="18" charset="0"/>
              <a:cs typeface="Times New Roman" panose="02020603050405020304" pitchFamily="18" charset="0"/>
            </a:rPr>
            <a:t>The main concept in functionalism is </a:t>
          </a:r>
          <a:r>
            <a:rPr lang="en-US" sz="2200" b="1" dirty="0" smtClean="0">
              <a:latin typeface="Times New Roman" panose="02020603050405020304" pitchFamily="18" charset="0"/>
              <a:cs typeface="Times New Roman" panose="02020603050405020304" pitchFamily="18" charset="0"/>
            </a:rPr>
            <a:t>solidarity</a:t>
          </a:r>
          <a:r>
            <a:rPr lang="en-US" sz="2200" dirty="0" smtClean="0">
              <a:latin typeface="Times New Roman" panose="02020603050405020304" pitchFamily="18" charset="0"/>
              <a:cs typeface="Times New Roman" panose="02020603050405020304" pitchFamily="18" charset="0"/>
            </a:rPr>
            <a:t>, indicating how well the different elements of the society can work together to attain the </a:t>
          </a:r>
          <a:r>
            <a:rPr lang="en-US" sz="2200" b="1" dirty="0" smtClean="0">
              <a:latin typeface="Times New Roman" panose="02020603050405020304" pitchFamily="18" charset="0"/>
              <a:cs typeface="Times New Roman" panose="02020603050405020304" pitchFamily="18" charset="0"/>
            </a:rPr>
            <a:t>main goal of continuity of the society.</a:t>
          </a:r>
          <a:endParaRPr lang="en-US" sz="2200" b="1" dirty="0"/>
        </a:p>
      </dgm:t>
    </dgm:pt>
    <dgm:pt modelId="{283C1A15-4363-4C6A-9F29-A397C15ED96F}" type="parTrans" cxnId="{8F366CF3-1B7D-4DF8-BF0D-B43948A8FBC8}">
      <dgm:prSet/>
      <dgm:spPr/>
      <dgm:t>
        <a:bodyPr/>
        <a:lstStyle/>
        <a:p>
          <a:endParaRPr lang="en-US"/>
        </a:p>
      </dgm:t>
    </dgm:pt>
    <dgm:pt modelId="{786B7F79-0314-4925-934D-8C32909064C2}" type="sibTrans" cxnId="{8F366CF3-1B7D-4DF8-BF0D-B43948A8FBC8}">
      <dgm:prSet/>
      <dgm:spPr/>
      <dgm:t>
        <a:bodyPr/>
        <a:lstStyle/>
        <a:p>
          <a:endParaRPr lang="en-US"/>
        </a:p>
      </dgm:t>
    </dgm:pt>
    <dgm:pt modelId="{C39A17AA-02D3-4043-977B-D0F9098A0EAB}" type="pres">
      <dgm:prSet presAssocID="{3826F7EE-9EE0-439C-B0AA-ED1787BF8C22}" presName="vert0" presStyleCnt="0">
        <dgm:presLayoutVars>
          <dgm:dir/>
          <dgm:animOne val="branch"/>
          <dgm:animLvl val="lvl"/>
        </dgm:presLayoutVars>
      </dgm:prSet>
      <dgm:spPr/>
      <dgm:t>
        <a:bodyPr/>
        <a:lstStyle/>
        <a:p>
          <a:endParaRPr lang="en-US"/>
        </a:p>
      </dgm:t>
    </dgm:pt>
    <dgm:pt modelId="{8CC42811-A53F-441E-99F0-9B33DA7EC63B}" type="pres">
      <dgm:prSet presAssocID="{4ACBFFBA-766C-4C0A-BD1E-04E18BA0AD05}" presName="thickLine" presStyleLbl="alignNode1" presStyleIdx="0" presStyleCnt="1"/>
      <dgm:spPr/>
      <dgm:t>
        <a:bodyPr/>
        <a:lstStyle/>
        <a:p>
          <a:endParaRPr lang="en-US"/>
        </a:p>
      </dgm:t>
    </dgm:pt>
    <dgm:pt modelId="{3E6B409C-652A-4499-87C0-CDABF8A14D6E}" type="pres">
      <dgm:prSet presAssocID="{4ACBFFBA-766C-4C0A-BD1E-04E18BA0AD05}" presName="horz1" presStyleCnt="0"/>
      <dgm:spPr/>
      <dgm:t>
        <a:bodyPr/>
        <a:lstStyle/>
        <a:p>
          <a:endParaRPr lang="en-US"/>
        </a:p>
      </dgm:t>
    </dgm:pt>
    <dgm:pt modelId="{B2455157-2EBC-4378-BE4B-E133373DD72F}" type="pres">
      <dgm:prSet presAssocID="{4ACBFFBA-766C-4C0A-BD1E-04E18BA0AD05}" presName="tx1" presStyleLbl="revTx" presStyleIdx="0" presStyleCnt="1" custScaleY="123109"/>
      <dgm:spPr/>
      <dgm:t>
        <a:bodyPr/>
        <a:lstStyle/>
        <a:p>
          <a:endParaRPr lang="en-US"/>
        </a:p>
      </dgm:t>
    </dgm:pt>
    <dgm:pt modelId="{49D81C13-271A-4C62-B360-7FA68D45C8FE}" type="pres">
      <dgm:prSet presAssocID="{4ACBFFBA-766C-4C0A-BD1E-04E18BA0AD05}" presName="vert1" presStyleCnt="0"/>
      <dgm:spPr/>
      <dgm:t>
        <a:bodyPr/>
        <a:lstStyle/>
        <a:p>
          <a:endParaRPr lang="en-US"/>
        </a:p>
      </dgm:t>
    </dgm:pt>
  </dgm:ptLst>
  <dgm:cxnLst>
    <dgm:cxn modelId="{592A1786-54FD-43D4-9F20-F610DEB608DE}" type="presOf" srcId="{3826F7EE-9EE0-439C-B0AA-ED1787BF8C22}" destId="{C39A17AA-02D3-4043-977B-D0F9098A0EAB}" srcOrd="0" destOrd="0" presId="urn:microsoft.com/office/officeart/2008/layout/LinedList"/>
    <dgm:cxn modelId="{8F366CF3-1B7D-4DF8-BF0D-B43948A8FBC8}" srcId="{3826F7EE-9EE0-439C-B0AA-ED1787BF8C22}" destId="{4ACBFFBA-766C-4C0A-BD1E-04E18BA0AD05}" srcOrd="0" destOrd="0" parTransId="{283C1A15-4363-4C6A-9F29-A397C15ED96F}" sibTransId="{786B7F79-0314-4925-934D-8C32909064C2}"/>
    <dgm:cxn modelId="{2A7660F4-03EB-4E5C-9F0E-61D2A46CFB7B}" type="presOf" srcId="{4ACBFFBA-766C-4C0A-BD1E-04E18BA0AD05}" destId="{B2455157-2EBC-4378-BE4B-E133373DD72F}" srcOrd="0" destOrd="0" presId="urn:microsoft.com/office/officeart/2008/layout/LinedList"/>
    <dgm:cxn modelId="{504E7692-C78D-4912-A730-15DE18DCA958}" type="presParOf" srcId="{C39A17AA-02D3-4043-977B-D0F9098A0EAB}" destId="{8CC42811-A53F-441E-99F0-9B33DA7EC63B}" srcOrd="0" destOrd="0" presId="urn:microsoft.com/office/officeart/2008/layout/LinedList"/>
    <dgm:cxn modelId="{68F010A1-AF1D-4DC4-BEF5-4EDF93D8E6FD}" type="presParOf" srcId="{C39A17AA-02D3-4043-977B-D0F9098A0EAB}" destId="{3E6B409C-652A-4499-87C0-CDABF8A14D6E}" srcOrd="1" destOrd="0" presId="urn:microsoft.com/office/officeart/2008/layout/LinedList"/>
    <dgm:cxn modelId="{E742AF50-F10A-4F8E-8208-8AC8983861D8}" type="presParOf" srcId="{3E6B409C-652A-4499-87C0-CDABF8A14D6E}" destId="{B2455157-2EBC-4378-BE4B-E133373DD72F}" srcOrd="0" destOrd="0" presId="urn:microsoft.com/office/officeart/2008/layout/LinedList"/>
    <dgm:cxn modelId="{F4C55950-FD77-4F94-B1DB-3E505A82CBEE}" type="presParOf" srcId="{3E6B409C-652A-4499-87C0-CDABF8A14D6E}" destId="{49D81C13-271A-4C62-B360-7FA68D45C8F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AD4FB41-C96F-402B-BFA1-F5D0A18730D9}"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93BDEA4F-56D4-47C1-B3E7-5CEB6CF9EF97}">
      <dgm:prSet phldrT="[Text]" custT="1"/>
      <dgm:spPr/>
      <dgm:t>
        <a:bodyPr/>
        <a:lstStyle/>
        <a:p>
          <a:pPr algn="ctr"/>
          <a:r>
            <a:rPr lang="en-US" sz="4000" b="1" dirty="0" smtClean="0">
              <a:solidFill>
                <a:schemeClr val="tx1"/>
              </a:solidFill>
              <a:latin typeface="Times New Roman" panose="02020603050405020304" pitchFamily="18" charset="0"/>
              <a:cs typeface="Times New Roman" panose="02020603050405020304" pitchFamily="18" charset="0"/>
            </a:rPr>
            <a:t>Functionalism</a:t>
          </a:r>
          <a:endParaRPr lang="en-US" sz="4000" dirty="0">
            <a:solidFill>
              <a:schemeClr val="tx1"/>
            </a:solidFill>
          </a:endParaRPr>
        </a:p>
      </dgm:t>
    </dgm:pt>
    <dgm:pt modelId="{84077620-B1B3-4109-90CF-FB4F4C56164C}" type="parTrans" cxnId="{B2DFF07B-98C9-435E-8F1C-969DD80D75E6}">
      <dgm:prSet/>
      <dgm:spPr/>
      <dgm:t>
        <a:bodyPr/>
        <a:lstStyle/>
        <a:p>
          <a:endParaRPr lang="en-US"/>
        </a:p>
      </dgm:t>
    </dgm:pt>
    <dgm:pt modelId="{A900EA4C-E2F0-4825-9636-D262349724B8}" type="sibTrans" cxnId="{B2DFF07B-98C9-435E-8F1C-969DD80D75E6}">
      <dgm:prSet/>
      <dgm:spPr/>
      <dgm:t>
        <a:bodyPr/>
        <a:lstStyle/>
        <a:p>
          <a:endParaRPr lang="en-US"/>
        </a:p>
      </dgm:t>
    </dgm:pt>
    <dgm:pt modelId="{9D59DA9C-FFD5-4A9E-937D-6466CA1AF303}" type="pres">
      <dgm:prSet presAssocID="{1AD4FB41-C96F-402B-BFA1-F5D0A18730D9}" presName="linear" presStyleCnt="0">
        <dgm:presLayoutVars>
          <dgm:animLvl val="lvl"/>
          <dgm:resizeHandles val="exact"/>
        </dgm:presLayoutVars>
      </dgm:prSet>
      <dgm:spPr/>
      <dgm:t>
        <a:bodyPr/>
        <a:lstStyle/>
        <a:p>
          <a:endParaRPr lang="en-US"/>
        </a:p>
      </dgm:t>
    </dgm:pt>
    <dgm:pt modelId="{05FE3F23-5075-4D32-8266-FAD7DDF20877}" type="pres">
      <dgm:prSet presAssocID="{93BDEA4F-56D4-47C1-B3E7-5CEB6CF9EF97}" presName="parentText" presStyleLbl="node1" presStyleIdx="0" presStyleCnt="1">
        <dgm:presLayoutVars>
          <dgm:chMax val="0"/>
          <dgm:bulletEnabled val="1"/>
        </dgm:presLayoutVars>
      </dgm:prSet>
      <dgm:spPr/>
      <dgm:t>
        <a:bodyPr/>
        <a:lstStyle/>
        <a:p>
          <a:endParaRPr lang="en-US"/>
        </a:p>
      </dgm:t>
    </dgm:pt>
  </dgm:ptLst>
  <dgm:cxnLst>
    <dgm:cxn modelId="{56E81C99-AF50-4952-BD4A-A9A5AB5A5B14}" type="presOf" srcId="{93BDEA4F-56D4-47C1-B3E7-5CEB6CF9EF97}" destId="{05FE3F23-5075-4D32-8266-FAD7DDF20877}" srcOrd="0" destOrd="0" presId="urn:microsoft.com/office/officeart/2005/8/layout/vList2"/>
    <dgm:cxn modelId="{42CD04DA-9DE6-4479-9553-7A6E9DC6437A}" type="presOf" srcId="{1AD4FB41-C96F-402B-BFA1-F5D0A18730D9}" destId="{9D59DA9C-FFD5-4A9E-937D-6466CA1AF303}" srcOrd="0" destOrd="0" presId="urn:microsoft.com/office/officeart/2005/8/layout/vList2"/>
    <dgm:cxn modelId="{B2DFF07B-98C9-435E-8F1C-969DD80D75E6}" srcId="{1AD4FB41-C96F-402B-BFA1-F5D0A18730D9}" destId="{93BDEA4F-56D4-47C1-B3E7-5CEB6CF9EF97}" srcOrd="0" destOrd="0" parTransId="{84077620-B1B3-4109-90CF-FB4F4C56164C}" sibTransId="{A900EA4C-E2F0-4825-9636-D262349724B8}"/>
    <dgm:cxn modelId="{B4108987-2E81-4B71-B0CC-3CE9280CD118}" type="presParOf" srcId="{9D59DA9C-FFD5-4A9E-937D-6466CA1AF303}" destId="{05FE3F23-5075-4D32-8266-FAD7DDF20877}"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6296E97-E738-40A4-AB35-3EBE143CC084}"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DB2979E-2791-4C68-97E1-79589D5AA262}">
      <dgm:prSet phldrT="[Text]" custT="1"/>
      <dgm:spPr/>
      <dgm:t>
        <a:bodyPr/>
        <a:lstStyle/>
        <a:p>
          <a:r>
            <a:rPr lang="en-US" sz="2200" dirty="0" smtClean="0">
              <a:latin typeface="Times New Roman" panose="02020603050405020304" pitchFamily="18" charset="0"/>
              <a:cs typeface="Times New Roman" panose="02020603050405020304" pitchFamily="18" charset="0"/>
            </a:rPr>
            <a:t>According to Durkheim, when all the parts of society fulfill their functions, society is in a “normal” state. If they do not fulfill their functions, society is in an “abnormal” or “pathological” state. </a:t>
          </a:r>
          <a:endParaRPr lang="en-US" sz="2200" dirty="0"/>
        </a:p>
      </dgm:t>
    </dgm:pt>
    <dgm:pt modelId="{84CC9395-AE7A-4683-86F4-7E7655A78FD1}" type="parTrans" cxnId="{FF9A5E40-A299-49CA-A878-0B3D3BE9F715}">
      <dgm:prSet/>
      <dgm:spPr/>
      <dgm:t>
        <a:bodyPr/>
        <a:lstStyle/>
        <a:p>
          <a:endParaRPr lang="en-US" sz="1600"/>
        </a:p>
      </dgm:t>
    </dgm:pt>
    <dgm:pt modelId="{C21C42F7-B09B-4C66-A331-0CDFF02C32EC}" type="sibTrans" cxnId="{FF9A5E40-A299-49CA-A878-0B3D3BE9F715}">
      <dgm:prSet/>
      <dgm:spPr/>
      <dgm:t>
        <a:bodyPr/>
        <a:lstStyle/>
        <a:p>
          <a:endParaRPr lang="en-US" sz="1600"/>
        </a:p>
      </dgm:t>
    </dgm:pt>
    <dgm:pt modelId="{DFBB1FBD-0464-4FBA-B2B9-B69E9F992F65}" type="pres">
      <dgm:prSet presAssocID="{C6296E97-E738-40A4-AB35-3EBE143CC084}" presName="vert0" presStyleCnt="0">
        <dgm:presLayoutVars>
          <dgm:dir/>
          <dgm:animOne val="branch"/>
          <dgm:animLvl val="lvl"/>
        </dgm:presLayoutVars>
      </dgm:prSet>
      <dgm:spPr/>
      <dgm:t>
        <a:bodyPr/>
        <a:lstStyle/>
        <a:p>
          <a:endParaRPr lang="en-US"/>
        </a:p>
      </dgm:t>
    </dgm:pt>
    <dgm:pt modelId="{DBDA2DB6-D37D-4D1E-AC6F-3C02838E0925}" type="pres">
      <dgm:prSet presAssocID="{4DB2979E-2791-4C68-97E1-79589D5AA262}" presName="thickLine" presStyleLbl="alignNode1" presStyleIdx="0" presStyleCnt="1"/>
      <dgm:spPr/>
    </dgm:pt>
    <dgm:pt modelId="{F69D2414-B129-49B6-A2A9-9BF2799162C7}" type="pres">
      <dgm:prSet presAssocID="{4DB2979E-2791-4C68-97E1-79589D5AA262}" presName="horz1" presStyleCnt="0"/>
      <dgm:spPr/>
    </dgm:pt>
    <dgm:pt modelId="{7688D8FD-DBC5-443A-B5BB-13115EDFDE12}" type="pres">
      <dgm:prSet presAssocID="{4DB2979E-2791-4C68-97E1-79589D5AA262}" presName="tx1" presStyleLbl="revTx" presStyleIdx="0" presStyleCnt="1"/>
      <dgm:spPr/>
      <dgm:t>
        <a:bodyPr/>
        <a:lstStyle/>
        <a:p>
          <a:endParaRPr lang="en-US"/>
        </a:p>
      </dgm:t>
    </dgm:pt>
    <dgm:pt modelId="{FAAA8818-3E13-4793-9491-A5053C60DD51}" type="pres">
      <dgm:prSet presAssocID="{4DB2979E-2791-4C68-97E1-79589D5AA262}" presName="vert1" presStyleCnt="0"/>
      <dgm:spPr/>
    </dgm:pt>
  </dgm:ptLst>
  <dgm:cxnLst>
    <dgm:cxn modelId="{FF9A5E40-A299-49CA-A878-0B3D3BE9F715}" srcId="{C6296E97-E738-40A4-AB35-3EBE143CC084}" destId="{4DB2979E-2791-4C68-97E1-79589D5AA262}" srcOrd="0" destOrd="0" parTransId="{84CC9395-AE7A-4683-86F4-7E7655A78FD1}" sibTransId="{C21C42F7-B09B-4C66-A331-0CDFF02C32EC}"/>
    <dgm:cxn modelId="{205096F0-91F4-4DCB-A83E-42FB2D51C8E0}" type="presOf" srcId="{C6296E97-E738-40A4-AB35-3EBE143CC084}" destId="{DFBB1FBD-0464-4FBA-B2B9-B69E9F992F65}" srcOrd="0" destOrd="0" presId="urn:microsoft.com/office/officeart/2008/layout/LinedList"/>
    <dgm:cxn modelId="{FE9007E3-86C7-49E7-9002-A015F25799AB}" type="presOf" srcId="{4DB2979E-2791-4C68-97E1-79589D5AA262}" destId="{7688D8FD-DBC5-443A-B5BB-13115EDFDE12}" srcOrd="0" destOrd="0" presId="urn:microsoft.com/office/officeart/2008/layout/LinedList"/>
    <dgm:cxn modelId="{E9E52A34-1069-4ECF-915A-A8EDCD61BD4D}" type="presParOf" srcId="{DFBB1FBD-0464-4FBA-B2B9-B69E9F992F65}" destId="{DBDA2DB6-D37D-4D1E-AC6F-3C02838E0925}" srcOrd="0" destOrd="0" presId="urn:microsoft.com/office/officeart/2008/layout/LinedList"/>
    <dgm:cxn modelId="{AE079D62-6357-4E2E-9440-90388ADF9421}" type="presParOf" srcId="{DFBB1FBD-0464-4FBA-B2B9-B69E9F992F65}" destId="{F69D2414-B129-49B6-A2A9-9BF2799162C7}" srcOrd="1" destOrd="0" presId="urn:microsoft.com/office/officeart/2008/layout/LinedList"/>
    <dgm:cxn modelId="{B3873626-5E2F-46A8-806B-CB012EE8915F}" type="presParOf" srcId="{F69D2414-B129-49B6-A2A9-9BF2799162C7}" destId="{7688D8FD-DBC5-443A-B5BB-13115EDFDE12}" srcOrd="0" destOrd="0" presId="urn:microsoft.com/office/officeart/2008/layout/LinedList"/>
    <dgm:cxn modelId="{6BFDE7D6-A9B6-4216-8591-759B23FB7B34}" type="presParOf" srcId="{F69D2414-B129-49B6-A2A9-9BF2799162C7}" destId="{FAAA8818-3E13-4793-9491-A5053C60DD5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2706427-FC25-4A06-A179-9313538D932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B5C8B559-17AE-4399-9DC0-16338FE16D9F}">
      <dgm:prSet custT="1"/>
      <dgm:spPr/>
      <dgm:t>
        <a:bodyPr/>
        <a:lstStyle/>
        <a:p>
          <a:r>
            <a:rPr lang="en-US" sz="2200" dirty="0" smtClean="0">
              <a:latin typeface="Times New Roman" panose="02020603050405020304" pitchFamily="18" charset="0"/>
              <a:cs typeface="Times New Roman" panose="02020603050405020304" pitchFamily="18" charset="0"/>
            </a:rPr>
            <a:t>According to functionalists, to understand society, we need to look at both </a:t>
          </a:r>
          <a:r>
            <a:rPr lang="en-US" sz="2200" i="1" dirty="0" smtClean="0">
              <a:latin typeface="Times New Roman" panose="02020603050405020304" pitchFamily="18" charset="0"/>
              <a:cs typeface="Times New Roman" panose="02020603050405020304" pitchFamily="18" charset="0"/>
            </a:rPr>
            <a:t>structure </a:t>
          </a:r>
          <a:r>
            <a:rPr lang="en-US" sz="2200" dirty="0" smtClean="0">
              <a:latin typeface="Times New Roman" panose="02020603050405020304" pitchFamily="18" charset="0"/>
              <a:cs typeface="Times New Roman" panose="02020603050405020304" pitchFamily="18" charset="0"/>
            </a:rPr>
            <a:t>(</a:t>
          </a:r>
          <a:r>
            <a:rPr lang="en-US" sz="2200" u="sng" dirty="0" smtClean="0">
              <a:latin typeface="Times New Roman" panose="02020603050405020304" pitchFamily="18" charset="0"/>
              <a:cs typeface="Times New Roman" panose="02020603050405020304" pitchFamily="18" charset="0"/>
            </a:rPr>
            <a:t>how the parts of a society fit together to make the whole) </a:t>
          </a:r>
          <a:r>
            <a:rPr lang="en-US" sz="2200" dirty="0" smtClean="0">
              <a:latin typeface="Times New Roman" panose="02020603050405020304" pitchFamily="18" charset="0"/>
              <a:cs typeface="Times New Roman" panose="02020603050405020304" pitchFamily="18" charset="0"/>
            </a:rPr>
            <a:t>and </a:t>
          </a:r>
          <a:r>
            <a:rPr lang="en-US" sz="2200" i="1" dirty="0" smtClean="0">
              <a:latin typeface="Times New Roman" panose="02020603050405020304" pitchFamily="18" charset="0"/>
              <a:cs typeface="Times New Roman" panose="02020603050405020304" pitchFamily="18" charset="0"/>
            </a:rPr>
            <a:t>function </a:t>
          </a:r>
          <a:r>
            <a:rPr lang="en-US" sz="2200" u="sng" dirty="0" smtClean="0">
              <a:latin typeface="Times New Roman" panose="02020603050405020304" pitchFamily="18" charset="0"/>
              <a:cs typeface="Times New Roman" panose="02020603050405020304" pitchFamily="18" charset="0"/>
            </a:rPr>
            <a:t>(what each part does, how it contributes to society). </a:t>
          </a:r>
          <a:endParaRPr lang="en-US" sz="2200" dirty="0"/>
        </a:p>
      </dgm:t>
    </dgm:pt>
    <dgm:pt modelId="{2B1D701E-0B6C-45FE-AAAB-2437E9AC8BEF}" type="parTrans" cxnId="{39E066D0-6AD0-4D15-BE23-3872CC428A65}">
      <dgm:prSet/>
      <dgm:spPr/>
      <dgm:t>
        <a:bodyPr/>
        <a:lstStyle/>
        <a:p>
          <a:endParaRPr lang="en-US" sz="2200"/>
        </a:p>
      </dgm:t>
    </dgm:pt>
    <dgm:pt modelId="{19F843A4-4BBA-48F5-A00A-2B4AE15E7F73}" type="sibTrans" cxnId="{39E066D0-6AD0-4D15-BE23-3872CC428A65}">
      <dgm:prSet/>
      <dgm:spPr/>
      <dgm:t>
        <a:bodyPr/>
        <a:lstStyle/>
        <a:p>
          <a:endParaRPr lang="en-US" sz="2200"/>
        </a:p>
      </dgm:t>
    </dgm:pt>
    <dgm:pt modelId="{F7D38FF9-811E-4C6A-B6A7-015F3069BB27}" type="pres">
      <dgm:prSet presAssocID="{32706427-FC25-4A06-A179-9313538D932C}" presName="vert0" presStyleCnt="0">
        <dgm:presLayoutVars>
          <dgm:dir/>
          <dgm:animOne val="branch"/>
          <dgm:animLvl val="lvl"/>
        </dgm:presLayoutVars>
      </dgm:prSet>
      <dgm:spPr/>
      <dgm:t>
        <a:bodyPr/>
        <a:lstStyle/>
        <a:p>
          <a:endParaRPr lang="en-US"/>
        </a:p>
      </dgm:t>
    </dgm:pt>
    <dgm:pt modelId="{8F38A89E-7494-4234-9348-12223437D074}" type="pres">
      <dgm:prSet presAssocID="{B5C8B559-17AE-4399-9DC0-16338FE16D9F}" presName="thickLine" presStyleLbl="alignNode1" presStyleIdx="0" presStyleCnt="1"/>
      <dgm:spPr/>
    </dgm:pt>
    <dgm:pt modelId="{8425E7C2-C34B-4AB1-AAE2-83C476D2511C}" type="pres">
      <dgm:prSet presAssocID="{B5C8B559-17AE-4399-9DC0-16338FE16D9F}" presName="horz1" presStyleCnt="0"/>
      <dgm:spPr/>
    </dgm:pt>
    <dgm:pt modelId="{36C7269E-9929-4A19-B111-413F74FA30BD}" type="pres">
      <dgm:prSet presAssocID="{B5C8B559-17AE-4399-9DC0-16338FE16D9F}" presName="tx1" presStyleLbl="revTx" presStyleIdx="0" presStyleCnt="1"/>
      <dgm:spPr/>
      <dgm:t>
        <a:bodyPr/>
        <a:lstStyle/>
        <a:p>
          <a:endParaRPr lang="en-US"/>
        </a:p>
      </dgm:t>
    </dgm:pt>
    <dgm:pt modelId="{3B6129C5-1945-4573-A716-F11173012208}" type="pres">
      <dgm:prSet presAssocID="{B5C8B559-17AE-4399-9DC0-16338FE16D9F}" presName="vert1" presStyleCnt="0"/>
      <dgm:spPr/>
    </dgm:pt>
  </dgm:ptLst>
  <dgm:cxnLst>
    <dgm:cxn modelId="{39E066D0-6AD0-4D15-BE23-3872CC428A65}" srcId="{32706427-FC25-4A06-A179-9313538D932C}" destId="{B5C8B559-17AE-4399-9DC0-16338FE16D9F}" srcOrd="0" destOrd="0" parTransId="{2B1D701E-0B6C-45FE-AAAB-2437E9AC8BEF}" sibTransId="{19F843A4-4BBA-48F5-A00A-2B4AE15E7F73}"/>
    <dgm:cxn modelId="{CECA0E1D-FF4A-4B5E-8C78-ACBEAB9EDC45}" type="presOf" srcId="{32706427-FC25-4A06-A179-9313538D932C}" destId="{F7D38FF9-811E-4C6A-B6A7-015F3069BB27}" srcOrd="0" destOrd="0" presId="urn:microsoft.com/office/officeart/2008/layout/LinedList"/>
    <dgm:cxn modelId="{3E2C9C3F-E66C-4746-B6FC-C45D35A44C54}" type="presOf" srcId="{B5C8B559-17AE-4399-9DC0-16338FE16D9F}" destId="{36C7269E-9929-4A19-B111-413F74FA30BD}" srcOrd="0" destOrd="0" presId="urn:microsoft.com/office/officeart/2008/layout/LinedList"/>
    <dgm:cxn modelId="{349B4EA0-E835-4CD0-BE99-C2C155AFE94A}" type="presParOf" srcId="{F7D38FF9-811E-4C6A-B6A7-015F3069BB27}" destId="{8F38A89E-7494-4234-9348-12223437D074}" srcOrd="0" destOrd="0" presId="urn:microsoft.com/office/officeart/2008/layout/LinedList"/>
    <dgm:cxn modelId="{703B32AD-335F-40B6-85A0-9F4495FB94CF}" type="presParOf" srcId="{F7D38FF9-811E-4C6A-B6A7-015F3069BB27}" destId="{8425E7C2-C34B-4AB1-AAE2-83C476D2511C}" srcOrd="1" destOrd="0" presId="urn:microsoft.com/office/officeart/2008/layout/LinedList"/>
    <dgm:cxn modelId="{69F26E0F-1D97-43A6-9FF1-704754B7EE15}" type="presParOf" srcId="{8425E7C2-C34B-4AB1-AAE2-83C476D2511C}" destId="{36C7269E-9929-4A19-B111-413F74FA30BD}" srcOrd="0" destOrd="0" presId="urn:microsoft.com/office/officeart/2008/layout/LinedList"/>
    <dgm:cxn modelId="{604463D7-470C-4361-B647-787D16971C23}" type="presParOf" srcId="{8425E7C2-C34B-4AB1-AAE2-83C476D2511C}" destId="{3B6129C5-1945-4573-A716-F11173012208}"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A09604F-3AB9-4922-9FFC-92E61A459074}"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188CE47A-04DB-4226-8013-1CE30D1032DA}">
      <dgm:prSet phldrT="[Text]" custT="1"/>
      <dgm:spPr>
        <a:noFill/>
        <a:ln>
          <a:noFill/>
        </a:ln>
      </dgm:spPr>
      <dgm:t>
        <a:bodyPr/>
        <a:lstStyle/>
        <a:p>
          <a:pPr algn="ctr"/>
          <a:r>
            <a:rPr lang="en-US" sz="3200" b="1" dirty="0" smtClean="0">
              <a:solidFill>
                <a:schemeClr val="tx1"/>
              </a:solidFill>
              <a:latin typeface="Arial Black" panose="020B0A04020102020204" pitchFamily="34" charset="0"/>
              <a:cs typeface="Times New Roman" panose="02020603050405020304" pitchFamily="18" charset="0"/>
            </a:rPr>
            <a:t>Main Principles of Functionalism</a:t>
          </a:r>
          <a:endParaRPr lang="en-US" sz="3200" b="1" u="none" dirty="0">
            <a:solidFill>
              <a:schemeClr val="tx1"/>
            </a:solidFill>
            <a:latin typeface="Arial Black" panose="020B0A04020102020204" pitchFamily="34" charset="0"/>
          </a:endParaRPr>
        </a:p>
      </dgm:t>
    </dgm:pt>
    <dgm:pt modelId="{98A0E135-1B3A-4600-BD9B-6DD286AC5311}" type="sibTrans" cxnId="{5EB03672-DC91-456F-BE34-358D149A5CB0}">
      <dgm:prSet/>
      <dgm:spPr/>
      <dgm:t>
        <a:bodyPr/>
        <a:lstStyle/>
        <a:p>
          <a:endParaRPr lang="en-US"/>
        </a:p>
      </dgm:t>
    </dgm:pt>
    <dgm:pt modelId="{17332B89-B010-4F36-8A19-4A67714DDDAE}" type="parTrans" cxnId="{5EB03672-DC91-456F-BE34-358D149A5CB0}">
      <dgm:prSet/>
      <dgm:spPr/>
      <dgm:t>
        <a:bodyPr/>
        <a:lstStyle/>
        <a:p>
          <a:endParaRPr lang="en-US"/>
        </a:p>
      </dgm:t>
    </dgm:pt>
    <dgm:pt modelId="{A8641DEB-F79F-4BC5-B8C6-30989C80FB00}" type="pres">
      <dgm:prSet presAssocID="{CA09604F-3AB9-4922-9FFC-92E61A459074}" presName="linear" presStyleCnt="0">
        <dgm:presLayoutVars>
          <dgm:animLvl val="lvl"/>
          <dgm:resizeHandles val="exact"/>
        </dgm:presLayoutVars>
      </dgm:prSet>
      <dgm:spPr/>
      <dgm:t>
        <a:bodyPr/>
        <a:lstStyle/>
        <a:p>
          <a:endParaRPr lang="en-US"/>
        </a:p>
      </dgm:t>
    </dgm:pt>
    <dgm:pt modelId="{AA61C98A-AD0F-4C18-B0FF-694BF1463169}" type="pres">
      <dgm:prSet presAssocID="{188CE47A-04DB-4226-8013-1CE30D1032DA}" presName="parentText" presStyleLbl="node1" presStyleIdx="0" presStyleCnt="1">
        <dgm:presLayoutVars>
          <dgm:chMax val="0"/>
          <dgm:bulletEnabled val="1"/>
        </dgm:presLayoutVars>
      </dgm:prSet>
      <dgm:spPr/>
      <dgm:t>
        <a:bodyPr/>
        <a:lstStyle/>
        <a:p>
          <a:endParaRPr lang="en-US"/>
        </a:p>
      </dgm:t>
    </dgm:pt>
  </dgm:ptLst>
  <dgm:cxnLst>
    <dgm:cxn modelId="{6A7FF083-1B9D-400A-A427-7CF9FB861861}" type="presOf" srcId="{CA09604F-3AB9-4922-9FFC-92E61A459074}" destId="{A8641DEB-F79F-4BC5-B8C6-30989C80FB00}" srcOrd="0" destOrd="0" presId="urn:microsoft.com/office/officeart/2005/8/layout/vList2"/>
    <dgm:cxn modelId="{5EB03672-DC91-456F-BE34-358D149A5CB0}" srcId="{CA09604F-3AB9-4922-9FFC-92E61A459074}" destId="{188CE47A-04DB-4226-8013-1CE30D1032DA}" srcOrd="0" destOrd="0" parTransId="{17332B89-B010-4F36-8A19-4A67714DDDAE}" sibTransId="{98A0E135-1B3A-4600-BD9B-6DD286AC5311}"/>
    <dgm:cxn modelId="{652C2CF3-4F09-4FCD-B5EF-63F4AA2346B8}" type="presOf" srcId="{188CE47A-04DB-4226-8013-1CE30D1032DA}" destId="{AA61C98A-AD0F-4C18-B0FF-694BF1463169}" srcOrd="0" destOrd="0" presId="urn:microsoft.com/office/officeart/2005/8/layout/vList2"/>
    <dgm:cxn modelId="{E3605F7F-E614-4D2C-AA8F-EDC8F0462F61}" type="presParOf" srcId="{A8641DEB-F79F-4BC5-B8C6-30989C80FB00}" destId="{AA61C98A-AD0F-4C18-B0FF-694BF1463169}" srcOrd="0" destOrd="0" presId="urn:microsoft.com/office/officeart/2005/8/layout/vList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853D512-AFB6-4817-8F06-D9A7A7F88BA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232777A-D8A3-418F-89D4-B79D4C91DC0C}">
      <dgm:prSet custT="1"/>
      <dgm:spPr/>
      <dgm:t>
        <a:bodyPr/>
        <a:lstStyle/>
        <a:p>
          <a:r>
            <a:rPr lang="en-US" sz="2200" dirty="0" smtClean="0">
              <a:latin typeface="Times New Roman" panose="02020603050405020304" pitchFamily="18" charset="0"/>
              <a:cs typeface="Times New Roman" panose="02020603050405020304" pitchFamily="18" charset="0"/>
            </a:rPr>
            <a:t>Structures are identiﬁed as social institutions such as the family, the educational system, politics, the economy, and religion. They meet society’s needs by performing different functions, and </a:t>
          </a:r>
          <a:r>
            <a:rPr lang="en-US" sz="2200" b="1" dirty="0" smtClean="0">
              <a:latin typeface="Times New Roman" panose="02020603050405020304" pitchFamily="18" charset="0"/>
              <a:cs typeface="Times New Roman" panose="02020603050405020304" pitchFamily="18" charset="0"/>
            </a:rPr>
            <a:t>every function is necessary to maintain social order and stability. </a:t>
          </a:r>
          <a:endParaRPr lang="en-US" sz="2200" b="1" dirty="0">
            <a:latin typeface="Times New Roman" panose="02020603050405020304" pitchFamily="18" charset="0"/>
            <a:cs typeface="Times New Roman" panose="02020603050405020304" pitchFamily="18" charset="0"/>
          </a:endParaRPr>
        </a:p>
      </dgm:t>
    </dgm:pt>
    <dgm:pt modelId="{2868DE2A-040F-41F0-9566-92FA22A992B7}" type="parTrans" cxnId="{B25957A6-F986-40DB-9C62-16CCBD7BC9F3}">
      <dgm:prSet/>
      <dgm:spPr/>
      <dgm:t>
        <a:bodyPr/>
        <a:lstStyle/>
        <a:p>
          <a:endParaRPr lang="en-US">
            <a:latin typeface="Times New Roman" panose="02020603050405020304" pitchFamily="18" charset="0"/>
            <a:cs typeface="Times New Roman" panose="02020603050405020304" pitchFamily="18" charset="0"/>
          </a:endParaRPr>
        </a:p>
      </dgm:t>
    </dgm:pt>
    <dgm:pt modelId="{72AA4E75-A264-494F-971F-5160C4FC1B4C}" type="sibTrans" cxnId="{B25957A6-F986-40DB-9C62-16CCBD7BC9F3}">
      <dgm:prSet/>
      <dgm:spPr/>
      <dgm:t>
        <a:bodyPr/>
        <a:lstStyle/>
        <a:p>
          <a:endParaRPr lang="en-US">
            <a:latin typeface="Times New Roman" panose="02020603050405020304" pitchFamily="18" charset="0"/>
            <a:cs typeface="Times New Roman" panose="02020603050405020304" pitchFamily="18" charset="0"/>
          </a:endParaRPr>
        </a:p>
      </dgm:t>
    </dgm:pt>
    <dgm:pt modelId="{52D98349-51E4-47EA-9FAF-6636FBE8B425}" type="pres">
      <dgm:prSet presAssocID="{5853D512-AFB6-4817-8F06-D9A7A7F88BA7}" presName="vert0" presStyleCnt="0">
        <dgm:presLayoutVars>
          <dgm:dir/>
          <dgm:animOne val="branch"/>
          <dgm:animLvl val="lvl"/>
        </dgm:presLayoutVars>
      </dgm:prSet>
      <dgm:spPr/>
      <dgm:t>
        <a:bodyPr/>
        <a:lstStyle/>
        <a:p>
          <a:endParaRPr lang="en-US"/>
        </a:p>
      </dgm:t>
    </dgm:pt>
    <dgm:pt modelId="{950D8BF5-3905-40A1-9769-EDC9583E2DC4}" type="pres">
      <dgm:prSet presAssocID="{8232777A-D8A3-418F-89D4-B79D4C91DC0C}" presName="thickLine" presStyleLbl="alignNode1" presStyleIdx="0" presStyleCnt="1"/>
      <dgm:spPr/>
      <dgm:t>
        <a:bodyPr/>
        <a:lstStyle/>
        <a:p>
          <a:endParaRPr lang="en-US"/>
        </a:p>
      </dgm:t>
    </dgm:pt>
    <dgm:pt modelId="{9D4AFB36-74F3-4C6B-B3A7-B1F489BB6FBE}" type="pres">
      <dgm:prSet presAssocID="{8232777A-D8A3-418F-89D4-B79D4C91DC0C}" presName="horz1" presStyleCnt="0"/>
      <dgm:spPr/>
      <dgm:t>
        <a:bodyPr/>
        <a:lstStyle/>
        <a:p>
          <a:endParaRPr lang="en-US"/>
        </a:p>
      </dgm:t>
    </dgm:pt>
    <dgm:pt modelId="{8EFA46AB-9688-435A-9B60-F2DF3D146ED1}" type="pres">
      <dgm:prSet presAssocID="{8232777A-D8A3-418F-89D4-B79D4C91DC0C}" presName="tx1" presStyleLbl="revTx" presStyleIdx="0" presStyleCnt="1"/>
      <dgm:spPr/>
      <dgm:t>
        <a:bodyPr/>
        <a:lstStyle/>
        <a:p>
          <a:endParaRPr lang="en-US"/>
        </a:p>
      </dgm:t>
    </dgm:pt>
    <dgm:pt modelId="{BE367BCC-0302-42E7-BFE6-810B8751E671}" type="pres">
      <dgm:prSet presAssocID="{8232777A-D8A3-418F-89D4-B79D4C91DC0C}" presName="vert1" presStyleCnt="0"/>
      <dgm:spPr/>
      <dgm:t>
        <a:bodyPr/>
        <a:lstStyle/>
        <a:p>
          <a:endParaRPr lang="en-US"/>
        </a:p>
      </dgm:t>
    </dgm:pt>
  </dgm:ptLst>
  <dgm:cxnLst>
    <dgm:cxn modelId="{B25957A6-F986-40DB-9C62-16CCBD7BC9F3}" srcId="{5853D512-AFB6-4817-8F06-D9A7A7F88BA7}" destId="{8232777A-D8A3-418F-89D4-B79D4C91DC0C}" srcOrd="0" destOrd="0" parTransId="{2868DE2A-040F-41F0-9566-92FA22A992B7}" sibTransId="{72AA4E75-A264-494F-971F-5160C4FC1B4C}"/>
    <dgm:cxn modelId="{F80ACDFC-016B-4CA6-8760-75602851AFED}" type="presOf" srcId="{8232777A-D8A3-418F-89D4-B79D4C91DC0C}" destId="{8EFA46AB-9688-435A-9B60-F2DF3D146ED1}" srcOrd="0" destOrd="0" presId="urn:microsoft.com/office/officeart/2008/layout/LinedList"/>
    <dgm:cxn modelId="{62008D5B-DE35-4405-A1BB-E9131D745EA9}" type="presOf" srcId="{5853D512-AFB6-4817-8F06-D9A7A7F88BA7}" destId="{52D98349-51E4-47EA-9FAF-6636FBE8B425}" srcOrd="0" destOrd="0" presId="urn:microsoft.com/office/officeart/2008/layout/LinedList"/>
    <dgm:cxn modelId="{C3487E1D-5114-4A7C-979F-FE46C469B647}" type="presParOf" srcId="{52D98349-51E4-47EA-9FAF-6636FBE8B425}" destId="{950D8BF5-3905-40A1-9769-EDC9583E2DC4}" srcOrd="0" destOrd="0" presId="urn:microsoft.com/office/officeart/2008/layout/LinedList"/>
    <dgm:cxn modelId="{3A252144-92FE-48CC-889D-A0C89435531D}" type="presParOf" srcId="{52D98349-51E4-47EA-9FAF-6636FBE8B425}" destId="{9D4AFB36-74F3-4C6B-B3A7-B1F489BB6FBE}" srcOrd="1" destOrd="0" presId="urn:microsoft.com/office/officeart/2008/layout/LinedList"/>
    <dgm:cxn modelId="{985F2CBD-64FD-4376-8239-0789732B76F5}" type="presParOf" srcId="{9D4AFB36-74F3-4C6B-B3A7-B1F489BB6FBE}" destId="{8EFA46AB-9688-435A-9B60-F2DF3D146ED1}" srcOrd="0" destOrd="0" presId="urn:microsoft.com/office/officeart/2008/layout/LinedList"/>
    <dgm:cxn modelId="{E8E1DCE0-32E7-4AF2-8B85-A417D13352F4}" type="presParOf" srcId="{9D4AFB36-74F3-4C6B-B3A7-B1F489BB6FBE}" destId="{BE367BCC-0302-42E7-BFE6-810B8751E67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17843A7-6EC8-41E1-AA69-38484C1127D1}"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28759E6C-0868-468A-9D5B-BF17A0E4CA54}">
      <dgm:prSet custT="1"/>
      <dgm:spPr/>
      <dgm:t>
        <a:bodyPr/>
        <a:lstStyle/>
        <a:p>
          <a:r>
            <a:rPr lang="en-US" sz="2200" dirty="0" smtClean="0">
              <a:solidFill>
                <a:schemeClr val="tx1"/>
              </a:solidFill>
              <a:latin typeface="Times New Roman" panose="02020603050405020304" pitchFamily="18" charset="0"/>
              <a:cs typeface="Times New Roman" panose="02020603050405020304" pitchFamily="18" charset="0"/>
            </a:rPr>
            <a:t>1. Society is conceived as a </a:t>
          </a:r>
          <a:r>
            <a:rPr lang="en-US" sz="2200" b="1" dirty="0" smtClean="0">
              <a:solidFill>
                <a:schemeClr val="tx1"/>
              </a:solidFill>
              <a:latin typeface="Times New Roman" panose="02020603050405020304" pitchFamily="18" charset="0"/>
              <a:cs typeface="Times New Roman" panose="02020603050405020304" pitchFamily="18" charset="0"/>
            </a:rPr>
            <a:t>stable, ordered system made up of interrelated parts</a:t>
          </a:r>
          <a:r>
            <a:rPr lang="en-US" sz="2200" dirty="0" smtClean="0">
              <a:solidFill>
                <a:schemeClr val="tx1"/>
              </a:solidFill>
              <a:latin typeface="Times New Roman" panose="02020603050405020304" pitchFamily="18" charset="0"/>
              <a:cs typeface="Times New Roman" panose="02020603050405020304" pitchFamily="18" charset="0"/>
            </a:rPr>
            <a:t>, or </a:t>
          </a:r>
          <a:r>
            <a:rPr lang="en-US" sz="2200" b="1" i="1" dirty="0" smtClean="0">
              <a:solidFill>
                <a:schemeClr val="tx1"/>
              </a:solidFill>
              <a:latin typeface="Times New Roman" panose="02020603050405020304" pitchFamily="18" charset="0"/>
              <a:cs typeface="Times New Roman" panose="02020603050405020304" pitchFamily="18" charset="0"/>
            </a:rPr>
            <a:t>structures</a:t>
          </a:r>
          <a:r>
            <a:rPr lang="en-US" sz="2200" dirty="0" smtClean="0">
              <a:solidFill>
                <a:schemeClr val="tx1"/>
              </a:solidFill>
              <a:latin typeface="Times New Roman" panose="02020603050405020304" pitchFamily="18" charset="0"/>
              <a:cs typeface="Times New Roman" panose="02020603050405020304" pitchFamily="18" charset="0"/>
            </a:rPr>
            <a:t>.</a:t>
          </a:r>
          <a:endParaRPr lang="en-US" sz="2200" dirty="0">
            <a:solidFill>
              <a:schemeClr val="tx1"/>
            </a:solidFill>
          </a:endParaRPr>
        </a:p>
      </dgm:t>
    </dgm:pt>
    <dgm:pt modelId="{4F59BB7A-487E-41BE-8E16-6DE01FCC2A65}" type="parTrans" cxnId="{DEB0BB3E-7AC7-4BA0-98D5-3B2B9CE3FC70}">
      <dgm:prSet/>
      <dgm:spPr/>
      <dgm:t>
        <a:bodyPr/>
        <a:lstStyle/>
        <a:p>
          <a:endParaRPr lang="en-US" sz="2200"/>
        </a:p>
      </dgm:t>
    </dgm:pt>
    <dgm:pt modelId="{08062D2A-12BA-4A22-A674-16254856DB97}" type="sibTrans" cxnId="{DEB0BB3E-7AC7-4BA0-98D5-3B2B9CE3FC70}">
      <dgm:prSet/>
      <dgm:spPr/>
      <dgm:t>
        <a:bodyPr/>
        <a:lstStyle/>
        <a:p>
          <a:endParaRPr lang="en-US" sz="2200"/>
        </a:p>
      </dgm:t>
    </dgm:pt>
    <dgm:pt modelId="{9FA8E8E0-DF2D-41B4-82AA-78A30285CAB8}">
      <dgm:prSet custT="1"/>
      <dgm:spPr/>
      <dgm:t>
        <a:bodyPr/>
        <a:lstStyle/>
        <a:p>
          <a:r>
            <a:rPr lang="en-US" sz="2200" dirty="0" smtClean="0">
              <a:latin typeface="Times New Roman" panose="02020603050405020304" pitchFamily="18" charset="0"/>
              <a:cs typeface="Times New Roman" panose="02020603050405020304" pitchFamily="18" charset="0"/>
            </a:rPr>
            <a:t>2. Each structure has a </a:t>
          </a:r>
          <a:r>
            <a:rPr lang="en-US" sz="2200" b="1" i="1" dirty="0" smtClean="0">
              <a:latin typeface="Times New Roman" panose="02020603050405020304" pitchFamily="18" charset="0"/>
              <a:cs typeface="Times New Roman" panose="02020603050405020304" pitchFamily="18" charset="0"/>
            </a:rPr>
            <a:t>function</a:t>
          </a:r>
          <a:r>
            <a:rPr lang="en-US" sz="2200" dirty="0" smtClean="0">
              <a:latin typeface="Times New Roman" panose="02020603050405020304" pitchFamily="18" charset="0"/>
              <a:cs typeface="Times New Roman" panose="02020603050405020304" pitchFamily="18" charset="0"/>
            </a:rPr>
            <a:t> that contributes to the continued stability or equilibrium of the uniﬁed whole.</a:t>
          </a:r>
          <a:endParaRPr lang="en-US" sz="2200" dirty="0">
            <a:latin typeface="Times New Roman" panose="02020603050405020304" pitchFamily="18" charset="0"/>
            <a:cs typeface="Times New Roman" panose="02020603050405020304" pitchFamily="18" charset="0"/>
          </a:endParaRPr>
        </a:p>
      </dgm:t>
    </dgm:pt>
    <dgm:pt modelId="{3C732D3C-03D4-4BE5-B91B-95276E832F51}" type="parTrans" cxnId="{835983E0-4404-45D5-AE2F-7846B031F34D}">
      <dgm:prSet/>
      <dgm:spPr/>
      <dgm:t>
        <a:bodyPr/>
        <a:lstStyle/>
        <a:p>
          <a:endParaRPr lang="en-US" sz="2200"/>
        </a:p>
      </dgm:t>
    </dgm:pt>
    <dgm:pt modelId="{24BD274A-DF07-4628-88BC-BC39FDAF5199}" type="sibTrans" cxnId="{835983E0-4404-45D5-AE2F-7846B031F34D}">
      <dgm:prSet/>
      <dgm:spPr/>
      <dgm:t>
        <a:bodyPr/>
        <a:lstStyle/>
        <a:p>
          <a:endParaRPr lang="en-US" sz="2200"/>
        </a:p>
      </dgm:t>
    </dgm:pt>
    <dgm:pt modelId="{696906B2-5AC2-46ED-B408-5FFA94798CFE}" type="pres">
      <dgm:prSet presAssocID="{C17843A7-6EC8-41E1-AA69-38484C1127D1}" presName="linear" presStyleCnt="0">
        <dgm:presLayoutVars>
          <dgm:animLvl val="lvl"/>
          <dgm:resizeHandles val="exact"/>
        </dgm:presLayoutVars>
      </dgm:prSet>
      <dgm:spPr/>
      <dgm:t>
        <a:bodyPr/>
        <a:lstStyle/>
        <a:p>
          <a:endParaRPr lang="en-US"/>
        </a:p>
      </dgm:t>
    </dgm:pt>
    <dgm:pt modelId="{FF412CC5-732C-4C50-A457-574065D9996D}" type="pres">
      <dgm:prSet presAssocID="{28759E6C-0868-468A-9D5B-BF17A0E4CA54}" presName="parentText" presStyleLbl="node1" presStyleIdx="0" presStyleCnt="2">
        <dgm:presLayoutVars>
          <dgm:chMax val="0"/>
          <dgm:bulletEnabled val="1"/>
        </dgm:presLayoutVars>
      </dgm:prSet>
      <dgm:spPr/>
      <dgm:t>
        <a:bodyPr/>
        <a:lstStyle/>
        <a:p>
          <a:endParaRPr lang="en-US"/>
        </a:p>
      </dgm:t>
    </dgm:pt>
    <dgm:pt modelId="{E8F77FE0-AC4A-4537-BE3B-EC19E75B325F}" type="pres">
      <dgm:prSet presAssocID="{08062D2A-12BA-4A22-A674-16254856DB97}" presName="spacer" presStyleCnt="0"/>
      <dgm:spPr/>
    </dgm:pt>
    <dgm:pt modelId="{9CFE309B-C7BF-44C0-8296-CB388CEBBDE1}" type="pres">
      <dgm:prSet presAssocID="{9FA8E8E0-DF2D-41B4-82AA-78A30285CAB8}" presName="parentText" presStyleLbl="node1" presStyleIdx="1" presStyleCnt="2">
        <dgm:presLayoutVars>
          <dgm:chMax val="0"/>
          <dgm:bulletEnabled val="1"/>
        </dgm:presLayoutVars>
      </dgm:prSet>
      <dgm:spPr/>
      <dgm:t>
        <a:bodyPr/>
        <a:lstStyle/>
        <a:p>
          <a:endParaRPr lang="en-US"/>
        </a:p>
      </dgm:t>
    </dgm:pt>
  </dgm:ptLst>
  <dgm:cxnLst>
    <dgm:cxn modelId="{835983E0-4404-45D5-AE2F-7846B031F34D}" srcId="{C17843A7-6EC8-41E1-AA69-38484C1127D1}" destId="{9FA8E8E0-DF2D-41B4-82AA-78A30285CAB8}" srcOrd="1" destOrd="0" parTransId="{3C732D3C-03D4-4BE5-B91B-95276E832F51}" sibTransId="{24BD274A-DF07-4628-88BC-BC39FDAF5199}"/>
    <dgm:cxn modelId="{7338F718-8A7F-40AF-88B1-DB4A9C8080A9}" type="presOf" srcId="{C17843A7-6EC8-41E1-AA69-38484C1127D1}" destId="{696906B2-5AC2-46ED-B408-5FFA94798CFE}" srcOrd="0" destOrd="0" presId="urn:microsoft.com/office/officeart/2005/8/layout/vList2"/>
    <dgm:cxn modelId="{AD5D13E7-DC29-40A0-A76A-AA66CB1B45FB}" type="presOf" srcId="{9FA8E8E0-DF2D-41B4-82AA-78A30285CAB8}" destId="{9CFE309B-C7BF-44C0-8296-CB388CEBBDE1}" srcOrd="0" destOrd="0" presId="urn:microsoft.com/office/officeart/2005/8/layout/vList2"/>
    <dgm:cxn modelId="{36A0DDEB-A087-45C2-BBB6-8628D2890BB7}" type="presOf" srcId="{28759E6C-0868-468A-9D5B-BF17A0E4CA54}" destId="{FF412CC5-732C-4C50-A457-574065D9996D}" srcOrd="0" destOrd="0" presId="urn:microsoft.com/office/officeart/2005/8/layout/vList2"/>
    <dgm:cxn modelId="{DEB0BB3E-7AC7-4BA0-98D5-3B2B9CE3FC70}" srcId="{C17843A7-6EC8-41E1-AA69-38484C1127D1}" destId="{28759E6C-0868-468A-9D5B-BF17A0E4CA54}" srcOrd="0" destOrd="0" parTransId="{4F59BB7A-487E-41BE-8E16-6DE01FCC2A65}" sibTransId="{08062D2A-12BA-4A22-A674-16254856DB97}"/>
    <dgm:cxn modelId="{D54BF08F-F04B-43F9-A230-DFDC539FB15B}" type="presParOf" srcId="{696906B2-5AC2-46ED-B408-5FFA94798CFE}" destId="{FF412CC5-732C-4C50-A457-574065D9996D}" srcOrd="0" destOrd="0" presId="urn:microsoft.com/office/officeart/2005/8/layout/vList2"/>
    <dgm:cxn modelId="{47C301E8-93BD-4D07-820C-EB07CDBC4086}" type="presParOf" srcId="{696906B2-5AC2-46ED-B408-5FFA94798CFE}" destId="{E8F77FE0-AC4A-4537-BE3B-EC19E75B325F}" srcOrd="1" destOrd="0" presId="urn:microsoft.com/office/officeart/2005/8/layout/vList2"/>
    <dgm:cxn modelId="{FD2149EF-3BAF-4D10-AD8C-E105BDA86DC3}" type="presParOf" srcId="{696906B2-5AC2-46ED-B408-5FFA94798CFE}" destId="{9CFE309B-C7BF-44C0-8296-CB388CEBBDE1}"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1077D82-138E-42EC-899F-E309AE7A978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320EB8C-252F-4B24-90EA-7DA9CE29008D}">
      <dgm:prSet custT="1"/>
      <dgm:spPr/>
      <dgm:t>
        <a:bodyPr/>
        <a:lstStyle/>
        <a:p>
          <a:pPr algn="ctr"/>
          <a:r>
            <a:rPr lang="en-US" sz="2200" dirty="0" smtClean="0">
              <a:latin typeface="Times New Roman" panose="02020603050405020304" pitchFamily="18" charset="0"/>
              <a:cs typeface="Times New Roman" panose="02020603050405020304" pitchFamily="18" charset="0"/>
            </a:rPr>
            <a:t>There are two main principles of functionalism:</a:t>
          </a:r>
          <a:endParaRPr lang="en-US" sz="2200" dirty="0"/>
        </a:p>
      </dgm:t>
    </dgm:pt>
    <dgm:pt modelId="{CD211702-E3C9-4A2F-BE9A-FC5E4E8CFE85}" type="parTrans" cxnId="{5DA8005B-32BB-47DA-AB24-7511EFD421FA}">
      <dgm:prSet/>
      <dgm:spPr/>
      <dgm:t>
        <a:bodyPr/>
        <a:lstStyle/>
        <a:p>
          <a:pPr algn="ctr"/>
          <a:endParaRPr lang="en-US"/>
        </a:p>
      </dgm:t>
    </dgm:pt>
    <dgm:pt modelId="{C37CD618-DE6C-4C08-A168-2DF406524B91}" type="sibTrans" cxnId="{5DA8005B-32BB-47DA-AB24-7511EFD421FA}">
      <dgm:prSet/>
      <dgm:spPr/>
      <dgm:t>
        <a:bodyPr/>
        <a:lstStyle/>
        <a:p>
          <a:pPr algn="ctr"/>
          <a:endParaRPr lang="en-US"/>
        </a:p>
      </dgm:t>
    </dgm:pt>
    <dgm:pt modelId="{C5E63AF3-D672-4718-9123-B49CCEC43D75}" type="pres">
      <dgm:prSet presAssocID="{71077D82-138E-42EC-899F-E309AE7A978D}" presName="vert0" presStyleCnt="0">
        <dgm:presLayoutVars>
          <dgm:dir/>
          <dgm:animOne val="branch"/>
          <dgm:animLvl val="lvl"/>
        </dgm:presLayoutVars>
      </dgm:prSet>
      <dgm:spPr/>
      <dgm:t>
        <a:bodyPr/>
        <a:lstStyle/>
        <a:p>
          <a:endParaRPr lang="en-US"/>
        </a:p>
      </dgm:t>
    </dgm:pt>
    <dgm:pt modelId="{024881CE-892D-4E05-AC65-29E67FF6D510}" type="pres">
      <dgm:prSet presAssocID="{8320EB8C-252F-4B24-90EA-7DA9CE29008D}" presName="thickLine" presStyleLbl="alignNode1" presStyleIdx="0" presStyleCnt="1"/>
      <dgm:spPr/>
    </dgm:pt>
    <dgm:pt modelId="{B0C1FDA9-B782-4656-B443-82C0C1A23F7D}" type="pres">
      <dgm:prSet presAssocID="{8320EB8C-252F-4B24-90EA-7DA9CE29008D}" presName="horz1" presStyleCnt="0"/>
      <dgm:spPr/>
    </dgm:pt>
    <dgm:pt modelId="{82BE448A-E47F-4119-AE0B-048F9FCFFEDE}" type="pres">
      <dgm:prSet presAssocID="{8320EB8C-252F-4B24-90EA-7DA9CE29008D}" presName="tx1" presStyleLbl="revTx" presStyleIdx="0" presStyleCnt="1"/>
      <dgm:spPr/>
      <dgm:t>
        <a:bodyPr/>
        <a:lstStyle/>
        <a:p>
          <a:endParaRPr lang="en-US"/>
        </a:p>
      </dgm:t>
    </dgm:pt>
    <dgm:pt modelId="{16ABD235-A690-4060-80D8-4F568FA3AA90}" type="pres">
      <dgm:prSet presAssocID="{8320EB8C-252F-4B24-90EA-7DA9CE29008D}" presName="vert1" presStyleCnt="0"/>
      <dgm:spPr/>
    </dgm:pt>
  </dgm:ptLst>
  <dgm:cxnLst>
    <dgm:cxn modelId="{5DA8005B-32BB-47DA-AB24-7511EFD421FA}" srcId="{71077D82-138E-42EC-899F-E309AE7A978D}" destId="{8320EB8C-252F-4B24-90EA-7DA9CE29008D}" srcOrd="0" destOrd="0" parTransId="{CD211702-E3C9-4A2F-BE9A-FC5E4E8CFE85}" sibTransId="{C37CD618-DE6C-4C08-A168-2DF406524B91}"/>
    <dgm:cxn modelId="{F58806E8-6139-4D4F-AB43-93021F84886E}" type="presOf" srcId="{8320EB8C-252F-4B24-90EA-7DA9CE29008D}" destId="{82BE448A-E47F-4119-AE0B-048F9FCFFEDE}" srcOrd="0" destOrd="0" presId="urn:microsoft.com/office/officeart/2008/layout/LinedList"/>
    <dgm:cxn modelId="{FC0FF054-B84F-42C9-B79A-6E0FA36BABF8}" type="presOf" srcId="{71077D82-138E-42EC-899F-E309AE7A978D}" destId="{C5E63AF3-D672-4718-9123-B49CCEC43D75}" srcOrd="0" destOrd="0" presId="urn:microsoft.com/office/officeart/2008/layout/LinedList"/>
    <dgm:cxn modelId="{DB3542D3-E9C5-4BE4-9846-E929658E8BA8}" type="presParOf" srcId="{C5E63AF3-D672-4718-9123-B49CCEC43D75}" destId="{024881CE-892D-4E05-AC65-29E67FF6D510}" srcOrd="0" destOrd="0" presId="urn:microsoft.com/office/officeart/2008/layout/LinedList"/>
    <dgm:cxn modelId="{29A5D9BA-B3AA-47C7-8A71-2E4CA31A0E5C}" type="presParOf" srcId="{C5E63AF3-D672-4718-9123-B49CCEC43D75}" destId="{B0C1FDA9-B782-4656-B443-82C0C1A23F7D}" srcOrd="1" destOrd="0" presId="urn:microsoft.com/office/officeart/2008/layout/LinedList"/>
    <dgm:cxn modelId="{74C2D918-B4F0-4C54-ADD7-01A3004DF4C4}" type="presParOf" srcId="{B0C1FDA9-B782-4656-B443-82C0C1A23F7D}" destId="{82BE448A-E47F-4119-AE0B-048F9FCFFEDE}" srcOrd="0" destOrd="0" presId="urn:microsoft.com/office/officeart/2008/layout/LinedList"/>
    <dgm:cxn modelId="{EB917ED7-063B-49CC-BDAB-6018680CAE9D}" type="presParOf" srcId="{B0C1FDA9-B782-4656-B443-82C0C1A23F7D}" destId="{16ABD235-A690-4060-80D8-4F568FA3AA90}"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FA658BA-9358-47ED-843B-96B86CC9E27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A926FACF-76B8-414C-8F13-08B3532E917A}">
      <dgm:prSet phldrT="[Text]" custT="1"/>
      <dgm:spPr/>
      <dgm:t>
        <a:bodyPr/>
        <a:lstStyle/>
        <a:p>
          <a:r>
            <a:rPr lang="en-US" sz="2200" dirty="0" smtClean="0">
              <a:latin typeface="Times New Roman" panose="02020603050405020304" pitchFamily="18" charset="0"/>
              <a:cs typeface="Times New Roman" panose="02020603050405020304" pitchFamily="18" charset="0"/>
            </a:rPr>
            <a:t>From the functionalist perspective, society appears quite stable and self-regulating. Most members of a society share a value system and know what to expect from one another.</a:t>
          </a:r>
          <a:endParaRPr lang="en-US" sz="2200" dirty="0"/>
        </a:p>
      </dgm:t>
    </dgm:pt>
    <dgm:pt modelId="{0CEBD471-0C7F-4CF4-87BE-12D3616E8B75}" type="parTrans" cxnId="{81AC3CC1-B521-4BCA-BE55-E97DB65969DC}">
      <dgm:prSet/>
      <dgm:spPr/>
      <dgm:t>
        <a:bodyPr/>
        <a:lstStyle/>
        <a:p>
          <a:endParaRPr lang="en-US"/>
        </a:p>
      </dgm:t>
    </dgm:pt>
    <dgm:pt modelId="{18154D92-B048-4E40-98EF-F400E9C8AECC}" type="sibTrans" cxnId="{81AC3CC1-B521-4BCA-BE55-E97DB65969DC}">
      <dgm:prSet/>
      <dgm:spPr/>
      <dgm:t>
        <a:bodyPr/>
        <a:lstStyle/>
        <a:p>
          <a:endParaRPr lang="en-US"/>
        </a:p>
      </dgm:t>
    </dgm:pt>
    <dgm:pt modelId="{111E0493-3EC8-4E13-ACE8-9521F18D2F09}" type="pres">
      <dgm:prSet presAssocID="{4FA658BA-9358-47ED-843B-96B86CC9E273}" presName="vert0" presStyleCnt="0">
        <dgm:presLayoutVars>
          <dgm:dir/>
          <dgm:animOne val="branch"/>
          <dgm:animLvl val="lvl"/>
        </dgm:presLayoutVars>
      </dgm:prSet>
      <dgm:spPr/>
      <dgm:t>
        <a:bodyPr/>
        <a:lstStyle/>
        <a:p>
          <a:endParaRPr lang="en-US"/>
        </a:p>
      </dgm:t>
    </dgm:pt>
    <dgm:pt modelId="{7248D33C-A381-487A-B015-89CD2ACFADF5}" type="pres">
      <dgm:prSet presAssocID="{A926FACF-76B8-414C-8F13-08B3532E917A}" presName="thickLine" presStyleLbl="alignNode1" presStyleIdx="0" presStyleCnt="1"/>
      <dgm:spPr/>
      <dgm:t>
        <a:bodyPr/>
        <a:lstStyle/>
        <a:p>
          <a:endParaRPr lang="en-US"/>
        </a:p>
      </dgm:t>
    </dgm:pt>
    <dgm:pt modelId="{E3502748-AE2A-4A2A-846A-49C923638D54}" type="pres">
      <dgm:prSet presAssocID="{A926FACF-76B8-414C-8F13-08B3532E917A}" presName="horz1" presStyleCnt="0"/>
      <dgm:spPr/>
      <dgm:t>
        <a:bodyPr/>
        <a:lstStyle/>
        <a:p>
          <a:endParaRPr lang="en-US"/>
        </a:p>
      </dgm:t>
    </dgm:pt>
    <dgm:pt modelId="{0A92B2AF-1480-4BC1-A690-AC4D2D3BB68B}" type="pres">
      <dgm:prSet presAssocID="{A926FACF-76B8-414C-8F13-08B3532E917A}" presName="tx1" presStyleLbl="revTx" presStyleIdx="0" presStyleCnt="1"/>
      <dgm:spPr/>
      <dgm:t>
        <a:bodyPr/>
        <a:lstStyle/>
        <a:p>
          <a:endParaRPr lang="en-US"/>
        </a:p>
      </dgm:t>
    </dgm:pt>
    <dgm:pt modelId="{DAF1AB62-4197-4C45-A60F-86D031496D9E}" type="pres">
      <dgm:prSet presAssocID="{A926FACF-76B8-414C-8F13-08B3532E917A}" presName="vert1" presStyleCnt="0"/>
      <dgm:spPr/>
      <dgm:t>
        <a:bodyPr/>
        <a:lstStyle/>
        <a:p>
          <a:endParaRPr lang="en-US"/>
        </a:p>
      </dgm:t>
    </dgm:pt>
  </dgm:ptLst>
  <dgm:cxnLst>
    <dgm:cxn modelId="{81AC3CC1-B521-4BCA-BE55-E97DB65969DC}" srcId="{4FA658BA-9358-47ED-843B-96B86CC9E273}" destId="{A926FACF-76B8-414C-8F13-08B3532E917A}" srcOrd="0" destOrd="0" parTransId="{0CEBD471-0C7F-4CF4-87BE-12D3616E8B75}" sibTransId="{18154D92-B048-4E40-98EF-F400E9C8AECC}"/>
    <dgm:cxn modelId="{3C80A6D6-9B91-4C5E-92A2-4E8CACBB6A00}" type="presOf" srcId="{A926FACF-76B8-414C-8F13-08B3532E917A}" destId="{0A92B2AF-1480-4BC1-A690-AC4D2D3BB68B}" srcOrd="0" destOrd="0" presId="urn:microsoft.com/office/officeart/2008/layout/LinedList"/>
    <dgm:cxn modelId="{9F362DBD-377C-42D2-B1B1-8144869DD2F9}" type="presOf" srcId="{4FA658BA-9358-47ED-843B-96B86CC9E273}" destId="{111E0493-3EC8-4E13-ACE8-9521F18D2F09}" srcOrd="0" destOrd="0" presId="urn:microsoft.com/office/officeart/2008/layout/LinedList"/>
    <dgm:cxn modelId="{2BA05A61-D91F-4932-BBBB-A7C0F88C56E0}" type="presParOf" srcId="{111E0493-3EC8-4E13-ACE8-9521F18D2F09}" destId="{7248D33C-A381-487A-B015-89CD2ACFADF5}" srcOrd="0" destOrd="0" presId="urn:microsoft.com/office/officeart/2008/layout/LinedList"/>
    <dgm:cxn modelId="{6513D4AD-6233-407A-8582-EB436ED6F860}" type="presParOf" srcId="{111E0493-3EC8-4E13-ACE8-9521F18D2F09}" destId="{E3502748-AE2A-4A2A-846A-49C923638D54}" srcOrd="1" destOrd="0" presId="urn:microsoft.com/office/officeart/2008/layout/LinedList"/>
    <dgm:cxn modelId="{AAC7704F-953A-41D6-9E61-B0E338114EAB}" type="presParOf" srcId="{E3502748-AE2A-4A2A-846A-49C923638D54}" destId="{0A92B2AF-1480-4BC1-A690-AC4D2D3BB68B}" srcOrd="0" destOrd="0" presId="urn:microsoft.com/office/officeart/2008/layout/LinedList"/>
    <dgm:cxn modelId="{FD9C63E9-24C4-4634-99B0-CE3E52A69C4B}" type="presParOf" srcId="{E3502748-AE2A-4A2A-846A-49C923638D54}" destId="{DAF1AB62-4197-4C45-A60F-86D031496D9E}" srcOrd="1" destOrd="0" presId="urn:microsoft.com/office/officeart/2008/layout/Lined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C09B498-6F75-43BA-BCEF-F3752AA27AC2}" type="doc">
      <dgm:prSet loTypeId="urn:microsoft.com/office/officeart/2005/8/layout/cycle1" loCatId="cycle" qsTypeId="urn:microsoft.com/office/officeart/2005/8/quickstyle/simple5" qsCatId="simple" csTypeId="urn:microsoft.com/office/officeart/2005/8/colors/colorful3" csCatId="colorful" phldr="1"/>
      <dgm:spPr/>
      <dgm:t>
        <a:bodyPr/>
        <a:lstStyle/>
        <a:p>
          <a:endParaRPr lang="en-US"/>
        </a:p>
      </dgm:t>
    </dgm:pt>
    <dgm:pt modelId="{2A30511E-6DB9-4ADA-995D-885716DED22F}">
      <dgm:prSet phldrT="[Text]" custT="1"/>
      <dgm:spPr/>
      <dgm:t>
        <a:bodyPr/>
        <a:lstStyle/>
        <a:p>
          <a:r>
            <a:rPr lang="en-US" sz="2000" dirty="0" smtClean="0">
              <a:latin typeface="Times New Roman" panose="02020603050405020304" pitchFamily="18" charset="0"/>
              <a:cs typeface="Times New Roman" panose="02020603050405020304" pitchFamily="18" charset="0"/>
            </a:rPr>
            <a:t>Businesses pay taxes to the government</a:t>
          </a:r>
          <a:endParaRPr lang="en-US" sz="2000" dirty="0">
            <a:latin typeface="Times New Roman" panose="02020603050405020304" pitchFamily="18" charset="0"/>
            <a:cs typeface="Times New Roman" panose="02020603050405020304" pitchFamily="18" charset="0"/>
          </a:endParaRPr>
        </a:p>
      </dgm:t>
    </dgm:pt>
    <dgm:pt modelId="{A1F5CF4B-67A6-4626-A710-E2BC1F0818C2}" type="parTrans" cxnId="{6F64DABC-E4E2-4E91-8534-CDC1BE4CF567}">
      <dgm:prSet/>
      <dgm:spPr/>
      <dgm:t>
        <a:bodyPr/>
        <a:lstStyle/>
        <a:p>
          <a:endParaRPr lang="en-US">
            <a:latin typeface="Times New Roman" panose="02020603050405020304" pitchFamily="18" charset="0"/>
            <a:cs typeface="Times New Roman" panose="02020603050405020304" pitchFamily="18" charset="0"/>
          </a:endParaRPr>
        </a:p>
      </dgm:t>
    </dgm:pt>
    <dgm:pt modelId="{1D17B338-D5FB-4794-8228-91D5B14456B7}" type="sibTrans" cxnId="{6F64DABC-E4E2-4E91-8534-CDC1BE4CF567}">
      <dgm:prSet/>
      <dgm:spPr/>
      <dgm:t>
        <a:bodyPr/>
        <a:lstStyle/>
        <a:p>
          <a:endParaRPr lang="en-US">
            <a:latin typeface="Times New Roman" panose="02020603050405020304" pitchFamily="18" charset="0"/>
            <a:cs typeface="Times New Roman" panose="02020603050405020304" pitchFamily="18" charset="0"/>
          </a:endParaRPr>
        </a:p>
      </dgm:t>
    </dgm:pt>
    <dgm:pt modelId="{E667542E-C33E-4721-ACA2-F5E8CB7417B2}">
      <dgm:prSet phldrT="[Text]" custT="1"/>
      <dgm:spPr/>
      <dgm:t>
        <a:bodyPr/>
        <a:lstStyle/>
        <a:p>
          <a:r>
            <a:rPr lang="en-US" sz="2000" dirty="0" smtClean="0">
              <a:latin typeface="Times New Roman" panose="02020603050405020304" pitchFamily="18" charset="0"/>
              <a:cs typeface="Times New Roman" panose="02020603050405020304" pitchFamily="18" charset="0"/>
            </a:rPr>
            <a:t>Government uses taxes to fund school system</a:t>
          </a:r>
          <a:endParaRPr lang="en-US" sz="2000" dirty="0">
            <a:latin typeface="Times New Roman" panose="02020603050405020304" pitchFamily="18" charset="0"/>
            <a:cs typeface="Times New Roman" panose="02020603050405020304" pitchFamily="18" charset="0"/>
          </a:endParaRPr>
        </a:p>
      </dgm:t>
    </dgm:pt>
    <dgm:pt modelId="{C5B51F99-788C-4BA3-9F4F-7D66F24745D8}" type="parTrans" cxnId="{037260F4-DD81-41AC-9958-F5E50D4403AB}">
      <dgm:prSet/>
      <dgm:spPr/>
      <dgm:t>
        <a:bodyPr/>
        <a:lstStyle/>
        <a:p>
          <a:endParaRPr lang="en-US">
            <a:latin typeface="Times New Roman" panose="02020603050405020304" pitchFamily="18" charset="0"/>
            <a:cs typeface="Times New Roman" panose="02020603050405020304" pitchFamily="18" charset="0"/>
          </a:endParaRPr>
        </a:p>
      </dgm:t>
    </dgm:pt>
    <dgm:pt modelId="{A64C60EE-E975-47A4-B800-98A15C015513}" type="sibTrans" cxnId="{037260F4-DD81-41AC-9958-F5E50D4403AB}">
      <dgm:prSet/>
      <dgm:spPr/>
      <dgm:t>
        <a:bodyPr/>
        <a:lstStyle/>
        <a:p>
          <a:endParaRPr lang="en-US">
            <a:latin typeface="Times New Roman" panose="02020603050405020304" pitchFamily="18" charset="0"/>
            <a:cs typeface="Times New Roman" panose="02020603050405020304" pitchFamily="18" charset="0"/>
          </a:endParaRPr>
        </a:p>
      </dgm:t>
    </dgm:pt>
    <dgm:pt modelId="{91A7073A-F4FC-49F0-9FE2-4660CE095DD0}">
      <dgm:prSet phldrT="[Text]" custT="1"/>
      <dgm:spPr/>
      <dgm:t>
        <a:bodyPr/>
        <a:lstStyle/>
        <a:p>
          <a:r>
            <a:rPr lang="en-US" sz="2000" dirty="0" smtClean="0">
              <a:latin typeface="Times New Roman" panose="02020603050405020304" pitchFamily="18" charset="0"/>
              <a:cs typeface="Times New Roman" panose="02020603050405020304" pitchFamily="18" charset="0"/>
            </a:rPr>
            <a:t>Schools educate so people can get jobs</a:t>
          </a:r>
          <a:endParaRPr lang="en-US" sz="2000" dirty="0">
            <a:latin typeface="Times New Roman" panose="02020603050405020304" pitchFamily="18" charset="0"/>
            <a:cs typeface="Times New Roman" panose="02020603050405020304" pitchFamily="18" charset="0"/>
          </a:endParaRPr>
        </a:p>
      </dgm:t>
    </dgm:pt>
    <dgm:pt modelId="{9E02EDF9-B906-4366-B7B2-3158287E316B}" type="parTrans" cxnId="{F6F94E48-BB65-4D6C-8C45-1AC05A653874}">
      <dgm:prSet/>
      <dgm:spPr/>
      <dgm:t>
        <a:bodyPr/>
        <a:lstStyle/>
        <a:p>
          <a:endParaRPr lang="en-US">
            <a:latin typeface="Times New Roman" panose="02020603050405020304" pitchFamily="18" charset="0"/>
            <a:cs typeface="Times New Roman" panose="02020603050405020304" pitchFamily="18" charset="0"/>
          </a:endParaRPr>
        </a:p>
      </dgm:t>
    </dgm:pt>
    <dgm:pt modelId="{D0877E76-7444-447B-A825-994BFF7ACF5F}" type="sibTrans" cxnId="{F6F94E48-BB65-4D6C-8C45-1AC05A653874}">
      <dgm:prSet/>
      <dgm:spPr/>
      <dgm:t>
        <a:bodyPr/>
        <a:lstStyle/>
        <a:p>
          <a:endParaRPr lang="en-US">
            <a:latin typeface="Times New Roman" panose="02020603050405020304" pitchFamily="18" charset="0"/>
            <a:cs typeface="Times New Roman" panose="02020603050405020304" pitchFamily="18" charset="0"/>
          </a:endParaRPr>
        </a:p>
      </dgm:t>
    </dgm:pt>
    <dgm:pt modelId="{DE80499D-CBAB-4BEF-9DCB-4C4439648780}">
      <dgm:prSet phldrT="[Text]" custT="1"/>
      <dgm:spPr/>
      <dgm:t>
        <a:bodyPr/>
        <a:lstStyle/>
        <a:p>
          <a:r>
            <a:rPr lang="en-US" sz="2000" dirty="0" smtClean="0">
              <a:latin typeface="Times New Roman" panose="02020603050405020304" pitchFamily="18" charset="0"/>
              <a:cs typeface="Times New Roman" panose="02020603050405020304" pitchFamily="18" charset="0"/>
            </a:rPr>
            <a:t>Jobs allow people to spend money at local businesses</a:t>
          </a:r>
          <a:endParaRPr lang="en-US" sz="2000" dirty="0">
            <a:latin typeface="Times New Roman" panose="02020603050405020304" pitchFamily="18" charset="0"/>
            <a:cs typeface="Times New Roman" panose="02020603050405020304" pitchFamily="18" charset="0"/>
          </a:endParaRPr>
        </a:p>
      </dgm:t>
    </dgm:pt>
    <dgm:pt modelId="{A83AA291-32B1-472B-B94B-EAE8FF218822}" type="parTrans" cxnId="{90EBFD9F-EB28-4397-A155-7B4F2DF95375}">
      <dgm:prSet/>
      <dgm:spPr/>
      <dgm:t>
        <a:bodyPr/>
        <a:lstStyle/>
        <a:p>
          <a:endParaRPr lang="en-US">
            <a:latin typeface="Times New Roman" panose="02020603050405020304" pitchFamily="18" charset="0"/>
            <a:cs typeface="Times New Roman" panose="02020603050405020304" pitchFamily="18" charset="0"/>
          </a:endParaRPr>
        </a:p>
      </dgm:t>
    </dgm:pt>
    <dgm:pt modelId="{EEBECC43-6D36-4243-A41E-A37E124DD3AF}" type="sibTrans" cxnId="{90EBFD9F-EB28-4397-A155-7B4F2DF95375}">
      <dgm:prSet/>
      <dgm:spPr/>
      <dgm:t>
        <a:bodyPr/>
        <a:lstStyle/>
        <a:p>
          <a:endParaRPr lang="en-US">
            <a:latin typeface="Times New Roman" panose="02020603050405020304" pitchFamily="18" charset="0"/>
            <a:cs typeface="Times New Roman" panose="02020603050405020304" pitchFamily="18" charset="0"/>
          </a:endParaRPr>
        </a:p>
      </dgm:t>
    </dgm:pt>
    <dgm:pt modelId="{7B6873E0-51BC-4390-8E7C-0AE7AC5FC0FB}" type="pres">
      <dgm:prSet presAssocID="{6C09B498-6F75-43BA-BCEF-F3752AA27AC2}" presName="cycle" presStyleCnt="0">
        <dgm:presLayoutVars>
          <dgm:dir/>
          <dgm:resizeHandles val="exact"/>
        </dgm:presLayoutVars>
      </dgm:prSet>
      <dgm:spPr/>
      <dgm:t>
        <a:bodyPr/>
        <a:lstStyle/>
        <a:p>
          <a:endParaRPr lang="en-US"/>
        </a:p>
      </dgm:t>
    </dgm:pt>
    <dgm:pt modelId="{A61CEA1E-570E-4B7A-B22E-340CE606EDE4}" type="pres">
      <dgm:prSet presAssocID="{2A30511E-6DB9-4ADA-995D-885716DED22F}" presName="dummy" presStyleCnt="0"/>
      <dgm:spPr/>
      <dgm:t>
        <a:bodyPr/>
        <a:lstStyle/>
        <a:p>
          <a:endParaRPr lang="en-US"/>
        </a:p>
      </dgm:t>
    </dgm:pt>
    <dgm:pt modelId="{08F5C574-5998-442A-A532-A936E092291B}" type="pres">
      <dgm:prSet presAssocID="{2A30511E-6DB9-4ADA-995D-885716DED22F}" presName="node" presStyleLbl="revTx" presStyleIdx="0" presStyleCnt="4">
        <dgm:presLayoutVars>
          <dgm:bulletEnabled val="1"/>
        </dgm:presLayoutVars>
      </dgm:prSet>
      <dgm:spPr/>
      <dgm:t>
        <a:bodyPr/>
        <a:lstStyle/>
        <a:p>
          <a:endParaRPr lang="en-US"/>
        </a:p>
      </dgm:t>
    </dgm:pt>
    <dgm:pt modelId="{B0C8130C-4C67-4763-8E0D-C5165D51E94B}" type="pres">
      <dgm:prSet presAssocID="{1D17B338-D5FB-4794-8228-91D5B14456B7}" presName="sibTrans" presStyleLbl="node1" presStyleIdx="0" presStyleCnt="4"/>
      <dgm:spPr/>
      <dgm:t>
        <a:bodyPr/>
        <a:lstStyle/>
        <a:p>
          <a:endParaRPr lang="en-US"/>
        </a:p>
      </dgm:t>
    </dgm:pt>
    <dgm:pt modelId="{D4ED0181-7D6A-4171-B226-B1D107130021}" type="pres">
      <dgm:prSet presAssocID="{E667542E-C33E-4721-ACA2-F5E8CB7417B2}" presName="dummy" presStyleCnt="0"/>
      <dgm:spPr/>
      <dgm:t>
        <a:bodyPr/>
        <a:lstStyle/>
        <a:p>
          <a:endParaRPr lang="en-US"/>
        </a:p>
      </dgm:t>
    </dgm:pt>
    <dgm:pt modelId="{699FAA62-6E76-4454-B039-25B2BD32EC9A}" type="pres">
      <dgm:prSet presAssocID="{E667542E-C33E-4721-ACA2-F5E8CB7417B2}" presName="node" presStyleLbl="revTx" presStyleIdx="1" presStyleCnt="4">
        <dgm:presLayoutVars>
          <dgm:bulletEnabled val="1"/>
        </dgm:presLayoutVars>
      </dgm:prSet>
      <dgm:spPr/>
      <dgm:t>
        <a:bodyPr/>
        <a:lstStyle/>
        <a:p>
          <a:endParaRPr lang="en-US"/>
        </a:p>
      </dgm:t>
    </dgm:pt>
    <dgm:pt modelId="{2E159273-2126-4E38-A578-C53CF29F77B3}" type="pres">
      <dgm:prSet presAssocID="{A64C60EE-E975-47A4-B800-98A15C015513}" presName="sibTrans" presStyleLbl="node1" presStyleIdx="1" presStyleCnt="4"/>
      <dgm:spPr/>
      <dgm:t>
        <a:bodyPr/>
        <a:lstStyle/>
        <a:p>
          <a:endParaRPr lang="en-US"/>
        </a:p>
      </dgm:t>
    </dgm:pt>
    <dgm:pt modelId="{58368834-9B9C-4DB2-8587-BAD34BB56870}" type="pres">
      <dgm:prSet presAssocID="{91A7073A-F4FC-49F0-9FE2-4660CE095DD0}" presName="dummy" presStyleCnt="0"/>
      <dgm:spPr/>
      <dgm:t>
        <a:bodyPr/>
        <a:lstStyle/>
        <a:p>
          <a:endParaRPr lang="en-US"/>
        </a:p>
      </dgm:t>
    </dgm:pt>
    <dgm:pt modelId="{2527FC50-A4AE-40B3-B6E2-E5958FAFA188}" type="pres">
      <dgm:prSet presAssocID="{91A7073A-F4FC-49F0-9FE2-4660CE095DD0}" presName="node" presStyleLbl="revTx" presStyleIdx="2" presStyleCnt="4">
        <dgm:presLayoutVars>
          <dgm:bulletEnabled val="1"/>
        </dgm:presLayoutVars>
      </dgm:prSet>
      <dgm:spPr/>
      <dgm:t>
        <a:bodyPr/>
        <a:lstStyle/>
        <a:p>
          <a:endParaRPr lang="en-US"/>
        </a:p>
      </dgm:t>
    </dgm:pt>
    <dgm:pt modelId="{D04DB01E-A7B7-475C-B766-91DD0C8C0772}" type="pres">
      <dgm:prSet presAssocID="{D0877E76-7444-447B-A825-994BFF7ACF5F}" presName="sibTrans" presStyleLbl="node1" presStyleIdx="2" presStyleCnt="4"/>
      <dgm:spPr/>
      <dgm:t>
        <a:bodyPr/>
        <a:lstStyle/>
        <a:p>
          <a:endParaRPr lang="en-US"/>
        </a:p>
      </dgm:t>
    </dgm:pt>
    <dgm:pt modelId="{033C2EB1-8674-4778-BD8A-2A414190146D}" type="pres">
      <dgm:prSet presAssocID="{DE80499D-CBAB-4BEF-9DCB-4C4439648780}" presName="dummy" presStyleCnt="0"/>
      <dgm:spPr/>
      <dgm:t>
        <a:bodyPr/>
        <a:lstStyle/>
        <a:p>
          <a:endParaRPr lang="en-US"/>
        </a:p>
      </dgm:t>
    </dgm:pt>
    <dgm:pt modelId="{078CB158-6DEC-4FA5-90C2-8E8A607C9193}" type="pres">
      <dgm:prSet presAssocID="{DE80499D-CBAB-4BEF-9DCB-4C4439648780}" presName="node" presStyleLbl="revTx" presStyleIdx="3" presStyleCnt="4">
        <dgm:presLayoutVars>
          <dgm:bulletEnabled val="1"/>
        </dgm:presLayoutVars>
      </dgm:prSet>
      <dgm:spPr/>
      <dgm:t>
        <a:bodyPr/>
        <a:lstStyle/>
        <a:p>
          <a:endParaRPr lang="en-US"/>
        </a:p>
      </dgm:t>
    </dgm:pt>
    <dgm:pt modelId="{96F5ABF5-0F60-4F05-B9FE-40669096E222}" type="pres">
      <dgm:prSet presAssocID="{EEBECC43-6D36-4243-A41E-A37E124DD3AF}" presName="sibTrans" presStyleLbl="node1" presStyleIdx="3" presStyleCnt="4"/>
      <dgm:spPr/>
      <dgm:t>
        <a:bodyPr/>
        <a:lstStyle/>
        <a:p>
          <a:endParaRPr lang="en-US"/>
        </a:p>
      </dgm:t>
    </dgm:pt>
  </dgm:ptLst>
  <dgm:cxnLst>
    <dgm:cxn modelId="{90EBFD9F-EB28-4397-A155-7B4F2DF95375}" srcId="{6C09B498-6F75-43BA-BCEF-F3752AA27AC2}" destId="{DE80499D-CBAB-4BEF-9DCB-4C4439648780}" srcOrd="3" destOrd="0" parTransId="{A83AA291-32B1-472B-B94B-EAE8FF218822}" sibTransId="{EEBECC43-6D36-4243-A41E-A37E124DD3AF}"/>
    <dgm:cxn modelId="{037260F4-DD81-41AC-9958-F5E50D4403AB}" srcId="{6C09B498-6F75-43BA-BCEF-F3752AA27AC2}" destId="{E667542E-C33E-4721-ACA2-F5E8CB7417B2}" srcOrd="1" destOrd="0" parTransId="{C5B51F99-788C-4BA3-9F4F-7D66F24745D8}" sibTransId="{A64C60EE-E975-47A4-B800-98A15C015513}"/>
    <dgm:cxn modelId="{E6C795EC-6462-4EC8-80EA-F71952219DC2}" type="presOf" srcId="{E667542E-C33E-4721-ACA2-F5E8CB7417B2}" destId="{699FAA62-6E76-4454-B039-25B2BD32EC9A}" srcOrd="0" destOrd="0" presId="urn:microsoft.com/office/officeart/2005/8/layout/cycle1"/>
    <dgm:cxn modelId="{F6F94E48-BB65-4D6C-8C45-1AC05A653874}" srcId="{6C09B498-6F75-43BA-BCEF-F3752AA27AC2}" destId="{91A7073A-F4FC-49F0-9FE2-4660CE095DD0}" srcOrd="2" destOrd="0" parTransId="{9E02EDF9-B906-4366-B7B2-3158287E316B}" sibTransId="{D0877E76-7444-447B-A825-994BFF7ACF5F}"/>
    <dgm:cxn modelId="{7E6A0BF1-AB97-480E-B971-B3A19066982E}" type="presOf" srcId="{2A30511E-6DB9-4ADA-995D-885716DED22F}" destId="{08F5C574-5998-442A-A532-A936E092291B}" srcOrd="0" destOrd="0" presId="urn:microsoft.com/office/officeart/2005/8/layout/cycle1"/>
    <dgm:cxn modelId="{71198945-B637-4CCC-9318-40D1BE25E413}" type="presOf" srcId="{1D17B338-D5FB-4794-8228-91D5B14456B7}" destId="{B0C8130C-4C67-4763-8E0D-C5165D51E94B}" srcOrd="0" destOrd="0" presId="urn:microsoft.com/office/officeart/2005/8/layout/cycle1"/>
    <dgm:cxn modelId="{2B9418FD-8413-4086-9FB4-3A724DC017B4}" type="presOf" srcId="{D0877E76-7444-447B-A825-994BFF7ACF5F}" destId="{D04DB01E-A7B7-475C-B766-91DD0C8C0772}" srcOrd="0" destOrd="0" presId="urn:microsoft.com/office/officeart/2005/8/layout/cycle1"/>
    <dgm:cxn modelId="{0E6AF5F9-E1C3-413F-9C61-40A40B58EB13}" type="presOf" srcId="{91A7073A-F4FC-49F0-9FE2-4660CE095DD0}" destId="{2527FC50-A4AE-40B3-B6E2-E5958FAFA188}" srcOrd="0" destOrd="0" presId="urn:microsoft.com/office/officeart/2005/8/layout/cycle1"/>
    <dgm:cxn modelId="{89397EF8-2C85-4454-94FA-174B36006BA6}" type="presOf" srcId="{EEBECC43-6D36-4243-A41E-A37E124DD3AF}" destId="{96F5ABF5-0F60-4F05-B9FE-40669096E222}" srcOrd="0" destOrd="0" presId="urn:microsoft.com/office/officeart/2005/8/layout/cycle1"/>
    <dgm:cxn modelId="{5B13C254-7EFD-4462-8167-6276E6278C64}" type="presOf" srcId="{DE80499D-CBAB-4BEF-9DCB-4C4439648780}" destId="{078CB158-6DEC-4FA5-90C2-8E8A607C9193}" srcOrd="0" destOrd="0" presId="urn:microsoft.com/office/officeart/2005/8/layout/cycle1"/>
    <dgm:cxn modelId="{8B010C86-7CF9-4A9A-9E9B-9C1887EE1624}" type="presOf" srcId="{A64C60EE-E975-47A4-B800-98A15C015513}" destId="{2E159273-2126-4E38-A578-C53CF29F77B3}" srcOrd="0" destOrd="0" presId="urn:microsoft.com/office/officeart/2005/8/layout/cycle1"/>
    <dgm:cxn modelId="{6F64DABC-E4E2-4E91-8534-CDC1BE4CF567}" srcId="{6C09B498-6F75-43BA-BCEF-F3752AA27AC2}" destId="{2A30511E-6DB9-4ADA-995D-885716DED22F}" srcOrd="0" destOrd="0" parTransId="{A1F5CF4B-67A6-4626-A710-E2BC1F0818C2}" sibTransId="{1D17B338-D5FB-4794-8228-91D5B14456B7}"/>
    <dgm:cxn modelId="{E9794D47-9A51-4785-AC48-A1D8AF6CEBE9}" type="presOf" srcId="{6C09B498-6F75-43BA-BCEF-F3752AA27AC2}" destId="{7B6873E0-51BC-4390-8E7C-0AE7AC5FC0FB}" srcOrd="0" destOrd="0" presId="urn:microsoft.com/office/officeart/2005/8/layout/cycle1"/>
    <dgm:cxn modelId="{2D76CD15-D31C-4C8A-BD44-B9B2C3F0E2E2}" type="presParOf" srcId="{7B6873E0-51BC-4390-8E7C-0AE7AC5FC0FB}" destId="{A61CEA1E-570E-4B7A-B22E-340CE606EDE4}" srcOrd="0" destOrd="0" presId="urn:microsoft.com/office/officeart/2005/8/layout/cycle1"/>
    <dgm:cxn modelId="{AD6D67EF-30B4-4604-9FE0-9BA6B537F08C}" type="presParOf" srcId="{7B6873E0-51BC-4390-8E7C-0AE7AC5FC0FB}" destId="{08F5C574-5998-442A-A532-A936E092291B}" srcOrd="1" destOrd="0" presId="urn:microsoft.com/office/officeart/2005/8/layout/cycle1"/>
    <dgm:cxn modelId="{B0B3DF9D-B2CC-483D-A9A9-ACD9A237F016}" type="presParOf" srcId="{7B6873E0-51BC-4390-8E7C-0AE7AC5FC0FB}" destId="{B0C8130C-4C67-4763-8E0D-C5165D51E94B}" srcOrd="2" destOrd="0" presId="urn:microsoft.com/office/officeart/2005/8/layout/cycle1"/>
    <dgm:cxn modelId="{5782BFA1-F100-40EB-993A-610640A0DD98}" type="presParOf" srcId="{7B6873E0-51BC-4390-8E7C-0AE7AC5FC0FB}" destId="{D4ED0181-7D6A-4171-B226-B1D107130021}" srcOrd="3" destOrd="0" presId="urn:microsoft.com/office/officeart/2005/8/layout/cycle1"/>
    <dgm:cxn modelId="{7816F28F-78A0-42D2-AEFA-A325F73FAA36}" type="presParOf" srcId="{7B6873E0-51BC-4390-8E7C-0AE7AC5FC0FB}" destId="{699FAA62-6E76-4454-B039-25B2BD32EC9A}" srcOrd="4" destOrd="0" presId="urn:microsoft.com/office/officeart/2005/8/layout/cycle1"/>
    <dgm:cxn modelId="{4AB8BBB7-53F3-4E3C-88A8-055A371E009A}" type="presParOf" srcId="{7B6873E0-51BC-4390-8E7C-0AE7AC5FC0FB}" destId="{2E159273-2126-4E38-A578-C53CF29F77B3}" srcOrd="5" destOrd="0" presId="urn:microsoft.com/office/officeart/2005/8/layout/cycle1"/>
    <dgm:cxn modelId="{B285714B-30E5-4655-981A-868AFE59F5F0}" type="presParOf" srcId="{7B6873E0-51BC-4390-8E7C-0AE7AC5FC0FB}" destId="{58368834-9B9C-4DB2-8587-BAD34BB56870}" srcOrd="6" destOrd="0" presId="urn:microsoft.com/office/officeart/2005/8/layout/cycle1"/>
    <dgm:cxn modelId="{7F23B39B-CD72-419D-BDB3-B1FFDD296A9E}" type="presParOf" srcId="{7B6873E0-51BC-4390-8E7C-0AE7AC5FC0FB}" destId="{2527FC50-A4AE-40B3-B6E2-E5958FAFA188}" srcOrd="7" destOrd="0" presId="urn:microsoft.com/office/officeart/2005/8/layout/cycle1"/>
    <dgm:cxn modelId="{3B3E16CB-97C7-4FF4-810B-33EC64BBCBEE}" type="presParOf" srcId="{7B6873E0-51BC-4390-8E7C-0AE7AC5FC0FB}" destId="{D04DB01E-A7B7-475C-B766-91DD0C8C0772}" srcOrd="8" destOrd="0" presId="urn:microsoft.com/office/officeart/2005/8/layout/cycle1"/>
    <dgm:cxn modelId="{3317DA6B-A190-421F-AB17-97BF22399219}" type="presParOf" srcId="{7B6873E0-51BC-4390-8E7C-0AE7AC5FC0FB}" destId="{033C2EB1-8674-4778-BD8A-2A414190146D}" srcOrd="9" destOrd="0" presId="urn:microsoft.com/office/officeart/2005/8/layout/cycle1"/>
    <dgm:cxn modelId="{D6CF8F72-5774-4C5B-8374-3E622E7B2B20}" type="presParOf" srcId="{7B6873E0-51BC-4390-8E7C-0AE7AC5FC0FB}" destId="{078CB158-6DEC-4FA5-90C2-8E8A607C9193}" srcOrd="10" destOrd="0" presId="urn:microsoft.com/office/officeart/2005/8/layout/cycle1"/>
    <dgm:cxn modelId="{964C2388-91C4-4E3B-8DAB-6BE63DA754F7}" type="presParOf" srcId="{7B6873E0-51BC-4390-8E7C-0AE7AC5FC0FB}" destId="{96F5ABF5-0F60-4F05-B9FE-40669096E222}"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0F2269-A4B4-4862-81C4-11D6D55AEDCA}"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44F5E858-9682-4C70-8DD6-35DA9682CB38}">
      <dgm:prSet phldrT="[Text]"/>
      <dgm:spPr/>
      <dgm:t>
        <a:bodyPr/>
        <a:lstStyle/>
        <a:p>
          <a:r>
            <a:rPr lang="en-US" smtClean="0">
              <a:latin typeface="Times New Roman" panose="02020603050405020304" pitchFamily="18" charset="0"/>
              <a:cs typeface="Times New Roman" panose="02020603050405020304" pitchFamily="18" charset="0"/>
            </a:rPr>
            <a:t>Learning different theoretical perspectives of sociology</a:t>
          </a:r>
          <a:endParaRPr lang="en-US"/>
        </a:p>
      </dgm:t>
    </dgm:pt>
    <dgm:pt modelId="{92D690C6-30B7-466C-B1F2-BDD5A241AD76}" type="parTrans" cxnId="{1E43FC7C-73F1-4FE0-814A-E52B2E0A03E0}">
      <dgm:prSet/>
      <dgm:spPr/>
      <dgm:t>
        <a:bodyPr/>
        <a:lstStyle/>
        <a:p>
          <a:endParaRPr lang="en-US"/>
        </a:p>
      </dgm:t>
    </dgm:pt>
    <dgm:pt modelId="{C9558C7D-239B-4FE8-93D7-0BB4C2FA650C}" type="sibTrans" cxnId="{1E43FC7C-73F1-4FE0-814A-E52B2E0A03E0}">
      <dgm:prSet/>
      <dgm:spPr/>
      <dgm:t>
        <a:bodyPr/>
        <a:lstStyle/>
        <a:p>
          <a:endParaRPr lang="en-US"/>
        </a:p>
      </dgm:t>
    </dgm:pt>
    <dgm:pt modelId="{7AED91CE-32A6-4530-BF0B-621BBEB740B2}">
      <dgm:prSet/>
      <dgm:spPr/>
      <dgm:t>
        <a:bodyPr/>
        <a:lstStyle/>
        <a:p>
          <a:r>
            <a:rPr lang="en-US" smtClean="0">
              <a:latin typeface="Times New Roman" panose="02020603050405020304" pitchFamily="18" charset="0"/>
              <a:cs typeface="Times New Roman" panose="02020603050405020304" pitchFamily="18" charset="0"/>
            </a:rPr>
            <a:t>Learning how these perspectives are applied in today’s world</a:t>
          </a:r>
          <a:endParaRPr lang="en-US" dirty="0" smtClean="0">
            <a:latin typeface="Times New Roman" panose="02020603050405020304" pitchFamily="18" charset="0"/>
            <a:cs typeface="Times New Roman" panose="02020603050405020304" pitchFamily="18" charset="0"/>
          </a:endParaRPr>
        </a:p>
      </dgm:t>
    </dgm:pt>
    <dgm:pt modelId="{CE36A5B0-1EE4-4F4C-B3CC-383EBC94B92C}" type="parTrans" cxnId="{2A0A483D-52C2-428D-8429-969F4DF7B0D3}">
      <dgm:prSet/>
      <dgm:spPr/>
      <dgm:t>
        <a:bodyPr/>
        <a:lstStyle/>
        <a:p>
          <a:endParaRPr lang="en-US"/>
        </a:p>
      </dgm:t>
    </dgm:pt>
    <dgm:pt modelId="{CA297BD5-4591-4460-9A2F-2343BE069D3D}" type="sibTrans" cxnId="{2A0A483D-52C2-428D-8429-969F4DF7B0D3}">
      <dgm:prSet/>
      <dgm:spPr/>
      <dgm:t>
        <a:bodyPr/>
        <a:lstStyle/>
        <a:p>
          <a:endParaRPr lang="en-US"/>
        </a:p>
      </dgm:t>
    </dgm:pt>
    <dgm:pt modelId="{2C9241F8-1AAD-4156-A844-F9628C395FA2}" type="pres">
      <dgm:prSet presAssocID="{1E0F2269-A4B4-4862-81C4-11D6D55AEDCA}" presName="vert0" presStyleCnt="0">
        <dgm:presLayoutVars>
          <dgm:dir/>
          <dgm:animOne val="branch"/>
          <dgm:animLvl val="lvl"/>
        </dgm:presLayoutVars>
      </dgm:prSet>
      <dgm:spPr/>
      <dgm:t>
        <a:bodyPr/>
        <a:lstStyle/>
        <a:p>
          <a:endParaRPr lang="en-US"/>
        </a:p>
      </dgm:t>
    </dgm:pt>
    <dgm:pt modelId="{AA4EB7EE-97F1-4D3E-BE7C-CDB5409BCE5C}" type="pres">
      <dgm:prSet presAssocID="{44F5E858-9682-4C70-8DD6-35DA9682CB38}" presName="thickLine" presStyleLbl="alignNode1" presStyleIdx="0" presStyleCnt="2"/>
      <dgm:spPr/>
    </dgm:pt>
    <dgm:pt modelId="{6F997132-E378-4879-A47C-EEF482DAD70E}" type="pres">
      <dgm:prSet presAssocID="{44F5E858-9682-4C70-8DD6-35DA9682CB38}" presName="horz1" presStyleCnt="0"/>
      <dgm:spPr/>
    </dgm:pt>
    <dgm:pt modelId="{C0BBB491-5408-4A78-BC09-FA3877981AD0}" type="pres">
      <dgm:prSet presAssocID="{44F5E858-9682-4C70-8DD6-35DA9682CB38}" presName="tx1" presStyleLbl="revTx" presStyleIdx="0" presStyleCnt="2"/>
      <dgm:spPr/>
      <dgm:t>
        <a:bodyPr/>
        <a:lstStyle/>
        <a:p>
          <a:endParaRPr lang="en-US"/>
        </a:p>
      </dgm:t>
    </dgm:pt>
    <dgm:pt modelId="{A045B54A-8CA7-4498-80D5-2906B3962130}" type="pres">
      <dgm:prSet presAssocID="{44F5E858-9682-4C70-8DD6-35DA9682CB38}" presName="vert1" presStyleCnt="0"/>
      <dgm:spPr/>
    </dgm:pt>
    <dgm:pt modelId="{A462CEAF-B241-4D9B-AC8B-83732D137315}" type="pres">
      <dgm:prSet presAssocID="{7AED91CE-32A6-4530-BF0B-621BBEB740B2}" presName="thickLine" presStyleLbl="alignNode1" presStyleIdx="1" presStyleCnt="2"/>
      <dgm:spPr/>
    </dgm:pt>
    <dgm:pt modelId="{18206606-3953-4285-976F-3D5551456256}" type="pres">
      <dgm:prSet presAssocID="{7AED91CE-32A6-4530-BF0B-621BBEB740B2}" presName="horz1" presStyleCnt="0"/>
      <dgm:spPr/>
    </dgm:pt>
    <dgm:pt modelId="{63814DEA-0352-4276-92BC-6D3ADA626115}" type="pres">
      <dgm:prSet presAssocID="{7AED91CE-32A6-4530-BF0B-621BBEB740B2}" presName="tx1" presStyleLbl="revTx" presStyleIdx="1" presStyleCnt="2"/>
      <dgm:spPr/>
      <dgm:t>
        <a:bodyPr/>
        <a:lstStyle/>
        <a:p>
          <a:endParaRPr lang="en-US"/>
        </a:p>
      </dgm:t>
    </dgm:pt>
    <dgm:pt modelId="{9CC985CF-0518-41A6-9A76-812D0B58F4B1}" type="pres">
      <dgm:prSet presAssocID="{7AED91CE-32A6-4530-BF0B-621BBEB740B2}" presName="vert1" presStyleCnt="0"/>
      <dgm:spPr/>
    </dgm:pt>
  </dgm:ptLst>
  <dgm:cxnLst>
    <dgm:cxn modelId="{1E43FC7C-73F1-4FE0-814A-E52B2E0A03E0}" srcId="{1E0F2269-A4B4-4862-81C4-11D6D55AEDCA}" destId="{44F5E858-9682-4C70-8DD6-35DA9682CB38}" srcOrd="0" destOrd="0" parTransId="{92D690C6-30B7-466C-B1F2-BDD5A241AD76}" sibTransId="{C9558C7D-239B-4FE8-93D7-0BB4C2FA650C}"/>
    <dgm:cxn modelId="{2A0A483D-52C2-428D-8429-969F4DF7B0D3}" srcId="{1E0F2269-A4B4-4862-81C4-11D6D55AEDCA}" destId="{7AED91CE-32A6-4530-BF0B-621BBEB740B2}" srcOrd="1" destOrd="0" parTransId="{CE36A5B0-1EE4-4F4C-B3CC-383EBC94B92C}" sibTransId="{CA297BD5-4591-4460-9A2F-2343BE069D3D}"/>
    <dgm:cxn modelId="{CAE45CF1-4D86-42ED-B088-023C1DB15479}" type="presOf" srcId="{44F5E858-9682-4C70-8DD6-35DA9682CB38}" destId="{C0BBB491-5408-4A78-BC09-FA3877981AD0}" srcOrd="0" destOrd="0" presId="urn:microsoft.com/office/officeart/2008/layout/LinedList"/>
    <dgm:cxn modelId="{2FF4C173-ED3D-49E0-9C7C-FFCFAE0A98A8}" type="presOf" srcId="{7AED91CE-32A6-4530-BF0B-621BBEB740B2}" destId="{63814DEA-0352-4276-92BC-6D3ADA626115}" srcOrd="0" destOrd="0" presId="urn:microsoft.com/office/officeart/2008/layout/LinedList"/>
    <dgm:cxn modelId="{B2F937C3-09F9-45AE-8D61-4F8511B6C760}" type="presOf" srcId="{1E0F2269-A4B4-4862-81C4-11D6D55AEDCA}" destId="{2C9241F8-1AAD-4156-A844-F9628C395FA2}" srcOrd="0" destOrd="0" presId="urn:microsoft.com/office/officeart/2008/layout/LinedList"/>
    <dgm:cxn modelId="{72C40D3A-3D47-4B0A-BEA4-091E9114C7DC}" type="presParOf" srcId="{2C9241F8-1AAD-4156-A844-F9628C395FA2}" destId="{AA4EB7EE-97F1-4D3E-BE7C-CDB5409BCE5C}" srcOrd="0" destOrd="0" presId="urn:microsoft.com/office/officeart/2008/layout/LinedList"/>
    <dgm:cxn modelId="{FFF5C7C1-E46B-422B-BA2F-21C355C9AB26}" type="presParOf" srcId="{2C9241F8-1AAD-4156-A844-F9628C395FA2}" destId="{6F997132-E378-4879-A47C-EEF482DAD70E}" srcOrd="1" destOrd="0" presId="urn:microsoft.com/office/officeart/2008/layout/LinedList"/>
    <dgm:cxn modelId="{11B49A6D-5026-4BE7-8697-D5A7CE15B657}" type="presParOf" srcId="{6F997132-E378-4879-A47C-EEF482DAD70E}" destId="{C0BBB491-5408-4A78-BC09-FA3877981AD0}" srcOrd="0" destOrd="0" presId="urn:microsoft.com/office/officeart/2008/layout/LinedList"/>
    <dgm:cxn modelId="{E59E30AF-0915-4F20-BB1F-8E2D6722E83D}" type="presParOf" srcId="{6F997132-E378-4879-A47C-EEF482DAD70E}" destId="{A045B54A-8CA7-4498-80D5-2906B3962130}" srcOrd="1" destOrd="0" presId="urn:microsoft.com/office/officeart/2008/layout/LinedList"/>
    <dgm:cxn modelId="{D7D5402D-96C3-4789-A887-D0BD8F568500}" type="presParOf" srcId="{2C9241F8-1AAD-4156-A844-F9628C395FA2}" destId="{A462CEAF-B241-4D9B-AC8B-83732D137315}" srcOrd="2" destOrd="0" presId="urn:microsoft.com/office/officeart/2008/layout/LinedList"/>
    <dgm:cxn modelId="{C8FD2486-D9E3-4583-BD86-12ACDB22DD6E}" type="presParOf" srcId="{2C9241F8-1AAD-4156-A844-F9628C395FA2}" destId="{18206606-3953-4285-976F-3D5551456256}" srcOrd="3" destOrd="0" presId="urn:microsoft.com/office/officeart/2008/layout/LinedList"/>
    <dgm:cxn modelId="{B0437D1F-AB9A-43E7-B991-92477A406653}" type="presParOf" srcId="{18206606-3953-4285-976F-3D5551456256}" destId="{63814DEA-0352-4276-92BC-6D3ADA626115}" srcOrd="0" destOrd="0" presId="urn:microsoft.com/office/officeart/2008/layout/LinedList"/>
    <dgm:cxn modelId="{955D2D25-F51B-457D-A7E7-BC5D3CD91800}" type="presParOf" srcId="{18206606-3953-4285-976F-3D5551456256}" destId="{9CC985CF-0518-41A6-9A76-812D0B58F4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7D91DE4-0DD5-4C9E-AFE8-DB510363AE91}"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6461262D-F82D-463B-8486-F145803264EE}">
      <dgm:prSet phldrT="[Tex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Interdependent Relationships</a:t>
          </a:r>
          <a:endParaRPr lang="en-US" b="1" dirty="0">
            <a:solidFill>
              <a:schemeClr val="tx1"/>
            </a:solidFill>
            <a:latin typeface="Times New Roman" panose="02020603050405020304" pitchFamily="18" charset="0"/>
            <a:cs typeface="Times New Roman" panose="02020603050405020304" pitchFamily="18" charset="0"/>
          </a:endParaRPr>
        </a:p>
      </dgm:t>
    </dgm:pt>
    <dgm:pt modelId="{09A8405C-58E1-49D1-893A-206C723DA869}" type="parTrans" cxnId="{A0B3A179-9DE7-439B-851E-AD33BF11A439}">
      <dgm:prSet/>
      <dgm:spPr/>
      <dgm:t>
        <a:bodyPr/>
        <a:lstStyle/>
        <a:p>
          <a:pPr algn="ctr"/>
          <a:endParaRPr lang="en-US">
            <a:latin typeface="Times New Roman" panose="02020603050405020304" pitchFamily="18" charset="0"/>
            <a:cs typeface="Times New Roman" panose="02020603050405020304" pitchFamily="18" charset="0"/>
          </a:endParaRPr>
        </a:p>
      </dgm:t>
    </dgm:pt>
    <dgm:pt modelId="{05D5B3F1-BF51-4FA8-B354-50149E01CF07}" type="sibTrans" cxnId="{A0B3A179-9DE7-439B-851E-AD33BF11A439}">
      <dgm:prSet/>
      <dgm:spPr/>
      <dgm:t>
        <a:bodyPr/>
        <a:lstStyle/>
        <a:p>
          <a:pPr algn="ctr"/>
          <a:endParaRPr lang="en-US">
            <a:latin typeface="Times New Roman" panose="02020603050405020304" pitchFamily="18" charset="0"/>
            <a:cs typeface="Times New Roman" panose="02020603050405020304" pitchFamily="18" charset="0"/>
          </a:endParaRPr>
        </a:p>
      </dgm:t>
    </dgm:pt>
    <dgm:pt modelId="{DA9F0CC6-CB91-4304-B8FD-D045D29FF904}" type="pres">
      <dgm:prSet presAssocID="{97D91DE4-0DD5-4C9E-AFE8-DB510363AE91}" presName="linear" presStyleCnt="0">
        <dgm:presLayoutVars>
          <dgm:animLvl val="lvl"/>
          <dgm:resizeHandles val="exact"/>
        </dgm:presLayoutVars>
      </dgm:prSet>
      <dgm:spPr/>
      <dgm:t>
        <a:bodyPr/>
        <a:lstStyle/>
        <a:p>
          <a:endParaRPr lang="en-US"/>
        </a:p>
      </dgm:t>
    </dgm:pt>
    <dgm:pt modelId="{698C419F-45A6-4B3E-AADF-929656C02EE1}" type="pres">
      <dgm:prSet presAssocID="{6461262D-F82D-463B-8486-F145803264EE}" presName="parentText" presStyleLbl="node1" presStyleIdx="0" presStyleCnt="1">
        <dgm:presLayoutVars>
          <dgm:chMax val="0"/>
          <dgm:bulletEnabled val="1"/>
        </dgm:presLayoutVars>
      </dgm:prSet>
      <dgm:spPr/>
      <dgm:t>
        <a:bodyPr/>
        <a:lstStyle/>
        <a:p>
          <a:endParaRPr lang="en-US"/>
        </a:p>
      </dgm:t>
    </dgm:pt>
  </dgm:ptLst>
  <dgm:cxnLst>
    <dgm:cxn modelId="{A0B3A179-9DE7-439B-851E-AD33BF11A439}" srcId="{97D91DE4-0DD5-4C9E-AFE8-DB510363AE91}" destId="{6461262D-F82D-463B-8486-F145803264EE}" srcOrd="0" destOrd="0" parTransId="{09A8405C-58E1-49D1-893A-206C723DA869}" sibTransId="{05D5B3F1-BF51-4FA8-B354-50149E01CF07}"/>
    <dgm:cxn modelId="{402E406D-0EE6-473A-B1D3-D55998FB1B7A}" type="presOf" srcId="{6461262D-F82D-463B-8486-F145803264EE}" destId="{698C419F-45A6-4B3E-AADF-929656C02EE1}" srcOrd="0" destOrd="0" presId="urn:microsoft.com/office/officeart/2005/8/layout/vList2"/>
    <dgm:cxn modelId="{23D2CD97-EB49-4CC8-9507-285B748C47A2}" type="presOf" srcId="{97D91DE4-0DD5-4C9E-AFE8-DB510363AE91}" destId="{DA9F0CC6-CB91-4304-B8FD-D045D29FF904}" srcOrd="0" destOrd="0" presId="urn:microsoft.com/office/officeart/2005/8/layout/vList2"/>
    <dgm:cxn modelId="{653311E4-0215-406A-8293-4C34F70C1D6A}" type="presParOf" srcId="{DA9F0CC6-CB91-4304-B8FD-D045D29FF904}" destId="{698C419F-45A6-4B3E-AADF-929656C02EE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74CB4A6-8B81-44AB-898F-DE04D7139495}" type="doc">
      <dgm:prSet loTypeId="urn:microsoft.com/office/officeart/2005/8/layout/process4" loCatId="list" qsTypeId="urn:microsoft.com/office/officeart/2005/8/quickstyle/simple3" qsCatId="simple" csTypeId="urn:microsoft.com/office/officeart/2005/8/colors/colorful1" csCatId="colorful" phldr="1"/>
      <dgm:spPr/>
      <dgm:t>
        <a:bodyPr/>
        <a:lstStyle/>
        <a:p>
          <a:endParaRPr lang="en-US"/>
        </a:p>
      </dgm:t>
    </dgm:pt>
    <dgm:pt modelId="{3561F9A5-6854-4711-AEB9-C641E8D1B0E0}">
      <dgm:prSet phldrT="[Text]"/>
      <dgm:spPr>
        <a:noFill/>
      </dgm:spPr>
      <dgm:t>
        <a:bodyPr/>
        <a:lstStyle/>
        <a:p>
          <a:r>
            <a:rPr lang="en-US" b="1" dirty="0" smtClean="0">
              <a:latin typeface="Times New Roman" panose="02020603050405020304" pitchFamily="18" charset="0"/>
              <a:cs typeface="Times New Roman" panose="02020603050405020304" pitchFamily="18" charset="0"/>
            </a:rPr>
            <a:t>Education and Government </a:t>
          </a:r>
        </a:p>
        <a:p>
          <a:r>
            <a:rPr lang="en-US" dirty="0" smtClean="0">
              <a:latin typeface="Times New Roman" panose="02020603050405020304" pitchFamily="18" charset="0"/>
              <a:cs typeface="Times New Roman" panose="02020603050405020304" pitchFamily="18" charset="0"/>
            </a:rPr>
            <a:t>Government determines public school hours</a:t>
          </a:r>
          <a:endParaRPr lang="en-US" dirty="0">
            <a:latin typeface="Times New Roman" panose="02020603050405020304" pitchFamily="18" charset="0"/>
            <a:cs typeface="Times New Roman" panose="02020603050405020304" pitchFamily="18" charset="0"/>
          </a:endParaRPr>
        </a:p>
      </dgm:t>
    </dgm:pt>
    <dgm:pt modelId="{442F3D95-01C6-4B46-8D81-113E27E3C287}" type="parTrans" cxnId="{D1511DCD-7E30-4CDB-83B0-2236780F1C93}">
      <dgm:prSet/>
      <dgm:spPr/>
      <dgm:t>
        <a:bodyPr/>
        <a:lstStyle/>
        <a:p>
          <a:endParaRPr lang="en-US"/>
        </a:p>
      </dgm:t>
    </dgm:pt>
    <dgm:pt modelId="{30CD219A-54DD-4460-AC59-0236343FBFA2}" type="sibTrans" cxnId="{D1511DCD-7E30-4CDB-83B0-2236780F1C93}">
      <dgm:prSet/>
      <dgm:spPr/>
      <dgm:t>
        <a:bodyPr/>
        <a:lstStyle/>
        <a:p>
          <a:endParaRPr lang="en-US"/>
        </a:p>
      </dgm:t>
    </dgm:pt>
    <dgm:pt modelId="{BC0FA860-4D56-4971-B6B2-6CC054FBB19D}">
      <dgm:prSet phldrT="[Text]" custT="1"/>
      <dgm:spPr>
        <a:noFill/>
      </dgm:spPr>
      <dgm:t>
        <a:bodyPr/>
        <a:lstStyle/>
        <a:p>
          <a:r>
            <a:rPr lang="en-US" sz="3200" b="1" dirty="0" smtClean="0">
              <a:latin typeface="Times New Roman" panose="02020603050405020304" pitchFamily="18" charset="0"/>
              <a:cs typeface="Times New Roman" panose="02020603050405020304" pitchFamily="18" charset="0"/>
            </a:rPr>
            <a:t>Example: </a:t>
          </a:r>
          <a:r>
            <a:rPr lang="en-US" sz="3200" b="1" i="1" dirty="0" smtClean="0">
              <a:latin typeface="Times New Roman" panose="02020603050405020304" pitchFamily="18" charset="0"/>
              <a:cs typeface="Times New Roman" panose="02020603050405020304" pitchFamily="18" charset="0"/>
            </a:rPr>
            <a:t>After-school daycare programs illustrate interactions between</a:t>
          </a:r>
          <a:endParaRPr lang="en-US" sz="3200" b="1" i="1" dirty="0">
            <a:latin typeface="Times New Roman" panose="02020603050405020304" pitchFamily="18" charset="0"/>
            <a:cs typeface="Times New Roman" panose="02020603050405020304" pitchFamily="18" charset="0"/>
          </a:endParaRPr>
        </a:p>
      </dgm:t>
    </dgm:pt>
    <dgm:pt modelId="{E3E4F2CA-D921-4F68-8AFD-3E73B16D49EB}" type="parTrans" cxnId="{EFF179CE-079A-4943-99EF-28DA398D5F3A}">
      <dgm:prSet/>
      <dgm:spPr/>
      <dgm:t>
        <a:bodyPr/>
        <a:lstStyle/>
        <a:p>
          <a:endParaRPr lang="en-US"/>
        </a:p>
      </dgm:t>
    </dgm:pt>
    <dgm:pt modelId="{2C90F371-C551-40C0-95C2-80A3B7772EA5}" type="sibTrans" cxnId="{EFF179CE-079A-4943-99EF-28DA398D5F3A}">
      <dgm:prSet/>
      <dgm:spPr/>
      <dgm:t>
        <a:bodyPr/>
        <a:lstStyle/>
        <a:p>
          <a:endParaRPr lang="en-US"/>
        </a:p>
      </dgm:t>
    </dgm:pt>
    <dgm:pt modelId="{6ECCFD2D-9C29-4C77-83BA-5F0CCB46852B}">
      <dgm:prSet phldrT="[Text]"/>
      <dgm:spPr>
        <a:noFill/>
      </dgm:spPr>
      <dgm:t>
        <a:bodyPr/>
        <a:lstStyle/>
        <a:p>
          <a:r>
            <a:rPr lang="en-US" b="1" dirty="0" smtClean="0">
              <a:latin typeface="Times New Roman" panose="02020603050405020304" pitchFamily="18" charset="0"/>
              <a:cs typeface="Times New Roman" panose="02020603050405020304" pitchFamily="18" charset="0"/>
            </a:rPr>
            <a:t>Economy and Family </a:t>
          </a:r>
        </a:p>
        <a:p>
          <a:r>
            <a:rPr lang="en-US" dirty="0" smtClean="0">
              <a:latin typeface="Times New Roman" panose="02020603050405020304" pitchFamily="18" charset="0"/>
              <a:cs typeface="Times New Roman" panose="02020603050405020304" pitchFamily="18" charset="0"/>
            </a:rPr>
            <a:t>Two earners needed</a:t>
          </a:r>
          <a:endParaRPr lang="en-US" dirty="0">
            <a:latin typeface="Times New Roman" panose="02020603050405020304" pitchFamily="18" charset="0"/>
            <a:cs typeface="Times New Roman" panose="02020603050405020304" pitchFamily="18" charset="0"/>
          </a:endParaRPr>
        </a:p>
      </dgm:t>
    </dgm:pt>
    <dgm:pt modelId="{98788583-87C2-4CB3-9726-C893E09C52E5}" type="parTrans" cxnId="{0EDEAB7E-0133-415A-A1ED-F2DC04F175FC}">
      <dgm:prSet/>
      <dgm:spPr/>
      <dgm:t>
        <a:bodyPr/>
        <a:lstStyle/>
        <a:p>
          <a:endParaRPr lang="en-US"/>
        </a:p>
      </dgm:t>
    </dgm:pt>
    <dgm:pt modelId="{E4991A94-FB0B-4354-8877-C1E2814223B4}" type="sibTrans" cxnId="{0EDEAB7E-0133-415A-A1ED-F2DC04F175FC}">
      <dgm:prSet/>
      <dgm:spPr/>
      <dgm:t>
        <a:bodyPr/>
        <a:lstStyle/>
        <a:p>
          <a:endParaRPr lang="en-US"/>
        </a:p>
      </dgm:t>
    </dgm:pt>
    <dgm:pt modelId="{FE5AB75C-B24B-4B24-A92D-0FF02635A9BE}">
      <dgm:prSet phldrT="[Text]"/>
      <dgm:spPr>
        <a:noFill/>
      </dgm:spPr>
      <dgm:t>
        <a:bodyPr/>
        <a:lstStyle/>
        <a:p>
          <a:r>
            <a:rPr lang="en-US" b="1" dirty="0" smtClean="0">
              <a:latin typeface="Times New Roman" panose="02020603050405020304" pitchFamily="18" charset="0"/>
              <a:cs typeface="Times New Roman" panose="02020603050405020304" pitchFamily="18" charset="0"/>
            </a:rPr>
            <a:t>Education and Family </a:t>
          </a:r>
        </a:p>
        <a:p>
          <a:r>
            <a:rPr lang="en-US" dirty="0" smtClean="0">
              <a:latin typeface="Times New Roman" panose="02020603050405020304" pitchFamily="18" charset="0"/>
              <a:cs typeface="Times New Roman" panose="02020603050405020304" pitchFamily="18" charset="0"/>
            </a:rPr>
            <a:t>School hours affect possible working hours</a:t>
          </a:r>
          <a:endParaRPr lang="en-US" dirty="0">
            <a:latin typeface="Times New Roman" panose="02020603050405020304" pitchFamily="18" charset="0"/>
            <a:cs typeface="Times New Roman" panose="02020603050405020304" pitchFamily="18" charset="0"/>
          </a:endParaRPr>
        </a:p>
      </dgm:t>
    </dgm:pt>
    <dgm:pt modelId="{11A7E160-0484-4BBA-A171-90F278C2CF63}" type="parTrans" cxnId="{2678D02D-260A-4CDE-B6F0-40DE6B91E777}">
      <dgm:prSet/>
      <dgm:spPr/>
      <dgm:t>
        <a:bodyPr/>
        <a:lstStyle/>
        <a:p>
          <a:endParaRPr lang="en-US"/>
        </a:p>
      </dgm:t>
    </dgm:pt>
    <dgm:pt modelId="{F696C6BA-D3F9-4CAB-A561-4E087BD7B0A8}" type="sibTrans" cxnId="{2678D02D-260A-4CDE-B6F0-40DE6B91E777}">
      <dgm:prSet/>
      <dgm:spPr/>
      <dgm:t>
        <a:bodyPr/>
        <a:lstStyle/>
        <a:p>
          <a:endParaRPr lang="en-US"/>
        </a:p>
      </dgm:t>
    </dgm:pt>
    <dgm:pt modelId="{1FD93D33-5A14-4080-9C8C-550F3E6239F0}" type="pres">
      <dgm:prSet presAssocID="{F74CB4A6-8B81-44AB-898F-DE04D7139495}" presName="Name0" presStyleCnt="0">
        <dgm:presLayoutVars>
          <dgm:dir/>
          <dgm:animLvl val="lvl"/>
          <dgm:resizeHandles val="exact"/>
        </dgm:presLayoutVars>
      </dgm:prSet>
      <dgm:spPr/>
      <dgm:t>
        <a:bodyPr/>
        <a:lstStyle/>
        <a:p>
          <a:endParaRPr lang="en-US"/>
        </a:p>
      </dgm:t>
    </dgm:pt>
    <dgm:pt modelId="{14E739DA-5B99-4B95-891D-CEE3B362A49D}" type="pres">
      <dgm:prSet presAssocID="{BC0FA860-4D56-4971-B6B2-6CC054FBB19D}" presName="boxAndChildren" presStyleCnt="0"/>
      <dgm:spPr/>
      <dgm:t>
        <a:bodyPr/>
        <a:lstStyle/>
        <a:p>
          <a:endParaRPr lang="en-US"/>
        </a:p>
      </dgm:t>
    </dgm:pt>
    <dgm:pt modelId="{9116D060-0B4E-4ED3-9C52-B608605718EA}" type="pres">
      <dgm:prSet presAssocID="{BC0FA860-4D56-4971-B6B2-6CC054FBB19D}" presName="parentTextBox" presStyleLbl="node1" presStyleIdx="0" presStyleCnt="1"/>
      <dgm:spPr/>
      <dgm:t>
        <a:bodyPr/>
        <a:lstStyle/>
        <a:p>
          <a:endParaRPr lang="en-US"/>
        </a:p>
      </dgm:t>
    </dgm:pt>
    <dgm:pt modelId="{31B4F12F-66A8-4A5A-9CA8-5FA6BC78537A}" type="pres">
      <dgm:prSet presAssocID="{BC0FA860-4D56-4971-B6B2-6CC054FBB19D}" presName="entireBox" presStyleLbl="node1" presStyleIdx="0" presStyleCnt="1"/>
      <dgm:spPr/>
      <dgm:t>
        <a:bodyPr/>
        <a:lstStyle/>
        <a:p>
          <a:endParaRPr lang="en-US"/>
        </a:p>
      </dgm:t>
    </dgm:pt>
    <dgm:pt modelId="{67742FE7-8513-4EEA-958E-33C91706A6E7}" type="pres">
      <dgm:prSet presAssocID="{BC0FA860-4D56-4971-B6B2-6CC054FBB19D}" presName="descendantBox" presStyleCnt="0"/>
      <dgm:spPr/>
      <dgm:t>
        <a:bodyPr/>
        <a:lstStyle/>
        <a:p>
          <a:endParaRPr lang="en-US"/>
        </a:p>
      </dgm:t>
    </dgm:pt>
    <dgm:pt modelId="{CC4339A1-5674-4F12-8850-EE606E4F16B9}" type="pres">
      <dgm:prSet presAssocID="{6ECCFD2D-9C29-4C77-83BA-5F0CCB46852B}" presName="childTextBox" presStyleLbl="fgAccFollowNode1" presStyleIdx="0" presStyleCnt="3" custScaleX="85060">
        <dgm:presLayoutVars>
          <dgm:bulletEnabled val="1"/>
        </dgm:presLayoutVars>
      </dgm:prSet>
      <dgm:spPr/>
      <dgm:t>
        <a:bodyPr/>
        <a:lstStyle/>
        <a:p>
          <a:endParaRPr lang="en-US"/>
        </a:p>
      </dgm:t>
    </dgm:pt>
    <dgm:pt modelId="{C3EB1F74-76E7-4469-A2A7-08D28DC16B2D}" type="pres">
      <dgm:prSet presAssocID="{FE5AB75C-B24B-4B24-A92D-0FF02635A9BE}" presName="childTextBox" presStyleLbl="fgAccFollowNode1" presStyleIdx="1" presStyleCnt="3" custScaleX="96447">
        <dgm:presLayoutVars>
          <dgm:bulletEnabled val="1"/>
        </dgm:presLayoutVars>
      </dgm:prSet>
      <dgm:spPr/>
      <dgm:t>
        <a:bodyPr/>
        <a:lstStyle/>
        <a:p>
          <a:endParaRPr lang="en-US"/>
        </a:p>
      </dgm:t>
    </dgm:pt>
    <dgm:pt modelId="{4FC8C23C-49D3-47F4-9875-25B31F8B0D9F}" type="pres">
      <dgm:prSet presAssocID="{3561F9A5-6854-4711-AEB9-C641E8D1B0E0}" presName="childTextBox" presStyleLbl="fgAccFollowNode1" presStyleIdx="2" presStyleCnt="3">
        <dgm:presLayoutVars>
          <dgm:bulletEnabled val="1"/>
        </dgm:presLayoutVars>
      </dgm:prSet>
      <dgm:spPr/>
      <dgm:t>
        <a:bodyPr/>
        <a:lstStyle/>
        <a:p>
          <a:endParaRPr lang="en-US"/>
        </a:p>
      </dgm:t>
    </dgm:pt>
  </dgm:ptLst>
  <dgm:cxnLst>
    <dgm:cxn modelId="{A31C6467-2EAD-447B-AB90-25B64CEDF872}" type="presOf" srcId="{3561F9A5-6854-4711-AEB9-C641E8D1B0E0}" destId="{4FC8C23C-49D3-47F4-9875-25B31F8B0D9F}" srcOrd="0" destOrd="0" presId="urn:microsoft.com/office/officeart/2005/8/layout/process4"/>
    <dgm:cxn modelId="{0EDEAB7E-0133-415A-A1ED-F2DC04F175FC}" srcId="{BC0FA860-4D56-4971-B6B2-6CC054FBB19D}" destId="{6ECCFD2D-9C29-4C77-83BA-5F0CCB46852B}" srcOrd="0" destOrd="0" parTransId="{98788583-87C2-4CB3-9726-C893E09C52E5}" sibTransId="{E4991A94-FB0B-4354-8877-C1E2814223B4}"/>
    <dgm:cxn modelId="{D1511DCD-7E30-4CDB-83B0-2236780F1C93}" srcId="{BC0FA860-4D56-4971-B6B2-6CC054FBB19D}" destId="{3561F9A5-6854-4711-AEB9-C641E8D1B0E0}" srcOrd="2" destOrd="0" parTransId="{442F3D95-01C6-4B46-8D81-113E27E3C287}" sibTransId="{30CD219A-54DD-4460-AC59-0236343FBFA2}"/>
    <dgm:cxn modelId="{EFF179CE-079A-4943-99EF-28DA398D5F3A}" srcId="{F74CB4A6-8B81-44AB-898F-DE04D7139495}" destId="{BC0FA860-4D56-4971-B6B2-6CC054FBB19D}" srcOrd="0" destOrd="0" parTransId="{E3E4F2CA-D921-4F68-8AFD-3E73B16D49EB}" sibTransId="{2C90F371-C551-40C0-95C2-80A3B7772EA5}"/>
    <dgm:cxn modelId="{2C23A320-B151-4D43-96F3-F84BAFD8A0E1}" type="presOf" srcId="{FE5AB75C-B24B-4B24-A92D-0FF02635A9BE}" destId="{C3EB1F74-76E7-4469-A2A7-08D28DC16B2D}" srcOrd="0" destOrd="0" presId="urn:microsoft.com/office/officeart/2005/8/layout/process4"/>
    <dgm:cxn modelId="{6FD900F6-24DB-4542-9FE2-A5749759DF6B}" type="presOf" srcId="{BC0FA860-4D56-4971-B6B2-6CC054FBB19D}" destId="{9116D060-0B4E-4ED3-9C52-B608605718EA}" srcOrd="0" destOrd="0" presId="urn:microsoft.com/office/officeart/2005/8/layout/process4"/>
    <dgm:cxn modelId="{0A851F8D-B659-4517-8E27-4C1D97FC7758}" type="presOf" srcId="{6ECCFD2D-9C29-4C77-83BA-5F0CCB46852B}" destId="{CC4339A1-5674-4F12-8850-EE606E4F16B9}" srcOrd="0" destOrd="0" presId="urn:microsoft.com/office/officeart/2005/8/layout/process4"/>
    <dgm:cxn modelId="{CF20FFA5-4BBD-47DE-A01F-BABEA871A2E6}" type="presOf" srcId="{BC0FA860-4D56-4971-B6B2-6CC054FBB19D}" destId="{31B4F12F-66A8-4A5A-9CA8-5FA6BC78537A}" srcOrd="1" destOrd="0" presId="urn:microsoft.com/office/officeart/2005/8/layout/process4"/>
    <dgm:cxn modelId="{2678D02D-260A-4CDE-B6F0-40DE6B91E777}" srcId="{BC0FA860-4D56-4971-B6B2-6CC054FBB19D}" destId="{FE5AB75C-B24B-4B24-A92D-0FF02635A9BE}" srcOrd="1" destOrd="0" parTransId="{11A7E160-0484-4BBA-A171-90F278C2CF63}" sibTransId="{F696C6BA-D3F9-4CAB-A561-4E087BD7B0A8}"/>
    <dgm:cxn modelId="{592336CA-E287-4EC5-8F8D-9CCD44342968}" type="presOf" srcId="{F74CB4A6-8B81-44AB-898F-DE04D7139495}" destId="{1FD93D33-5A14-4080-9C8C-550F3E6239F0}" srcOrd="0" destOrd="0" presId="urn:microsoft.com/office/officeart/2005/8/layout/process4"/>
    <dgm:cxn modelId="{54025691-9175-45FC-B2B3-B375638EEF20}" type="presParOf" srcId="{1FD93D33-5A14-4080-9C8C-550F3E6239F0}" destId="{14E739DA-5B99-4B95-891D-CEE3B362A49D}" srcOrd="0" destOrd="0" presId="urn:microsoft.com/office/officeart/2005/8/layout/process4"/>
    <dgm:cxn modelId="{04069406-F7F4-4948-A14E-C626A837F254}" type="presParOf" srcId="{14E739DA-5B99-4B95-891D-CEE3B362A49D}" destId="{9116D060-0B4E-4ED3-9C52-B608605718EA}" srcOrd="0" destOrd="0" presId="urn:microsoft.com/office/officeart/2005/8/layout/process4"/>
    <dgm:cxn modelId="{F6EE010D-E4CA-478F-8E46-5835B53969E5}" type="presParOf" srcId="{14E739DA-5B99-4B95-891D-CEE3B362A49D}" destId="{31B4F12F-66A8-4A5A-9CA8-5FA6BC78537A}" srcOrd="1" destOrd="0" presId="urn:microsoft.com/office/officeart/2005/8/layout/process4"/>
    <dgm:cxn modelId="{02BEB482-48DB-4144-B7BD-0FC678CAD955}" type="presParOf" srcId="{14E739DA-5B99-4B95-891D-CEE3B362A49D}" destId="{67742FE7-8513-4EEA-958E-33C91706A6E7}" srcOrd="2" destOrd="0" presId="urn:microsoft.com/office/officeart/2005/8/layout/process4"/>
    <dgm:cxn modelId="{6B026705-B500-4638-ACB5-4A4A5E914CB0}" type="presParOf" srcId="{67742FE7-8513-4EEA-958E-33C91706A6E7}" destId="{CC4339A1-5674-4F12-8850-EE606E4F16B9}" srcOrd="0" destOrd="0" presId="urn:microsoft.com/office/officeart/2005/8/layout/process4"/>
    <dgm:cxn modelId="{4D86F7E9-3E60-47E4-97AE-9801A3AD8D96}" type="presParOf" srcId="{67742FE7-8513-4EEA-958E-33C91706A6E7}" destId="{C3EB1F74-76E7-4469-A2A7-08D28DC16B2D}" srcOrd="1" destOrd="0" presId="urn:microsoft.com/office/officeart/2005/8/layout/process4"/>
    <dgm:cxn modelId="{70E26FCC-2A29-47A6-BA4A-4C797FA3AA3E}" type="presParOf" srcId="{67742FE7-8513-4EEA-958E-33C91706A6E7}" destId="{4FC8C23C-49D3-47F4-9875-25B31F8B0D9F}"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F62E0B8-394A-4E8B-9A5B-803424A67915}"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BCC95445-98F1-4480-BD33-94C333D19BFF}">
      <dgm:prSet phldrT="[Tex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Interactions between parts of society</a:t>
          </a:r>
          <a:endParaRPr lang="en-US" b="1" dirty="0">
            <a:solidFill>
              <a:schemeClr val="tx1"/>
            </a:solidFill>
            <a:latin typeface="Times New Roman" panose="02020603050405020304" pitchFamily="18" charset="0"/>
            <a:cs typeface="Times New Roman" panose="02020603050405020304" pitchFamily="18" charset="0"/>
          </a:endParaRPr>
        </a:p>
      </dgm:t>
    </dgm:pt>
    <dgm:pt modelId="{6F45A612-8D5E-4A6F-BDEE-4474951834AA}" type="parTrans" cxnId="{A9EE0C63-C4D0-4CB1-933C-7C618716EDF2}">
      <dgm:prSet/>
      <dgm:spPr/>
      <dgm:t>
        <a:bodyPr/>
        <a:lstStyle/>
        <a:p>
          <a:pPr algn="ctr"/>
          <a:endParaRPr lang="en-US">
            <a:solidFill>
              <a:schemeClr val="tx1"/>
            </a:solidFill>
            <a:latin typeface="Times New Roman" panose="02020603050405020304" pitchFamily="18" charset="0"/>
            <a:cs typeface="Times New Roman" panose="02020603050405020304" pitchFamily="18" charset="0"/>
          </a:endParaRPr>
        </a:p>
      </dgm:t>
    </dgm:pt>
    <dgm:pt modelId="{9B1DF09B-D9C9-4516-B391-90919E8D2B4B}" type="sibTrans" cxnId="{A9EE0C63-C4D0-4CB1-933C-7C618716EDF2}">
      <dgm:prSet/>
      <dgm:spPr/>
      <dgm:t>
        <a:bodyPr/>
        <a:lstStyle/>
        <a:p>
          <a:pPr algn="ctr"/>
          <a:endParaRPr lang="en-US">
            <a:solidFill>
              <a:schemeClr val="tx1"/>
            </a:solidFill>
            <a:latin typeface="Times New Roman" panose="02020603050405020304" pitchFamily="18" charset="0"/>
            <a:cs typeface="Times New Roman" panose="02020603050405020304" pitchFamily="18" charset="0"/>
          </a:endParaRPr>
        </a:p>
      </dgm:t>
    </dgm:pt>
    <dgm:pt modelId="{92BD46CC-CF02-427E-9F68-F6E1B95CA090}" type="pres">
      <dgm:prSet presAssocID="{BF62E0B8-394A-4E8B-9A5B-803424A67915}" presName="linear" presStyleCnt="0">
        <dgm:presLayoutVars>
          <dgm:animLvl val="lvl"/>
          <dgm:resizeHandles val="exact"/>
        </dgm:presLayoutVars>
      </dgm:prSet>
      <dgm:spPr/>
      <dgm:t>
        <a:bodyPr/>
        <a:lstStyle/>
        <a:p>
          <a:endParaRPr lang="en-US"/>
        </a:p>
      </dgm:t>
    </dgm:pt>
    <dgm:pt modelId="{8A1AD3D3-20A2-4492-83FC-FC9BBA3C68BB}" type="pres">
      <dgm:prSet presAssocID="{BCC95445-98F1-4480-BD33-94C333D19BFF}" presName="parentText" presStyleLbl="node1" presStyleIdx="0" presStyleCnt="1">
        <dgm:presLayoutVars>
          <dgm:chMax val="0"/>
          <dgm:bulletEnabled val="1"/>
        </dgm:presLayoutVars>
      </dgm:prSet>
      <dgm:spPr/>
      <dgm:t>
        <a:bodyPr/>
        <a:lstStyle/>
        <a:p>
          <a:endParaRPr lang="en-US"/>
        </a:p>
      </dgm:t>
    </dgm:pt>
  </dgm:ptLst>
  <dgm:cxnLst>
    <dgm:cxn modelId="{A9EE0C63-C4D0-4CB1-933C-7C618716EDF2}" srcId="{BF62E0B8-394A-4E8B-9A5B-803424A67915}" destId="{BCC95445-98F1-4480-BD33-94C333D19BFF}" srcOrd="0" destOrd="0" parTransId="{6F45A612-8D5E-4A6F-BDEE-4474951834AA}" sibTransId="{9B1DF09B-D9C9-4516-B391-90919E8D2B4B}"/>
    <dgm:cxn modelId="{E2B9DCE3-00E8-4761-BB95-A57C2B9ECB8E}" type="presOf" srcId="{BF62E0B8-394A-4E8B-9A5B-803424A67915}" destId="{92BD46CC-CF02-427E-9F68-F6E1B95CA090}" srcOrd="0" destOrd="0" presId="urn:microsoft.com/office/officeart/2005/8/layout/vList2"/>
    <dgm:cxn modelId="{CF0B598C-3F12-451C-AEBC-6AA734114EF7}" type="presOf" srcId="{BCC95445-98F1-4480-BD33-94C333D19BFF}" destId="{8A1AD3D3-20A2-4492-83FC-FC9BBA3C68BB}" srcOrd="0" destOrd="0" presId="urn:microsoft.com/office/officeart/2005/8/layout/vList2"/>
    <dgm:cxn modelId="{6831C367-9857-46C8-9AB0-352FE0E52306}" type="presParOf" srcId="{92BD46CC-CF02-427E-9F68-F6E1B95CA090}" destId="{8A1AD3D3-20A2-4492-83FC-FC9BBA3C68BB}"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227C8FA-6185-4F3C-915A-50B166F0003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0DE88AC-F6EE-47DF-879C-AA18141A7263}">
      <dgm:prSet phldrT="[Text]" custT="1"/>
      <dgm:spPr/>
      <dgm:t>
        <a:bodyPr/>
        <a:lstStyle/>
        <a:p>
          <a:r>
            <a:rPr lang="en-US" sz="1800" dirty="0" smtClean="0">
              <a:latin typeface="Times New Roman" panose="02020603050405020304" pitchFamily="18" charset="0"/>
              <a:cs typeface="Times New Roman" panose="02020603050405020304" pitchFamily="18" charset="0"/>
            </a:rPr>
            <a:t>The structural-functional approach owes much to </a:t>
          </a:r>
          <a:r>
            <a:rPr lang="en-US" sz="1800" dirty="0" err="1" smtClean="0">
              <a:latin typeface="Times New Roman" panose="02020603050405020304" pitchFamily="18" charset="0"/>
              <a:cs typeface="Times New Roman" panose="02020603050405020304" pitchFamily="18" charset="0"/>
            </a:rPr>
            <a:t>Auguste</a:t>
          </a:r>
          <a:r>
            <a:rPr lang="en-US" sz="1800" dirty="0" smtClean="0">
              <a:latin typeface="Times New Roman" panose="02020603050405020304" pitchFamily="18" charset="0"/>
              <a:cs typeface="Times New Roman" panose="02020603050405020304" pitchFamily="18" charset="0"/>
            </a:rPr>
            <a:t> Comte, who pointed out the need to keep society unified at a time when many traditions were breaking down. Emile Durkheim, who helped establish the study of sociology in French universities, also based his work on this approach. </a:t>
          </a:r>
          <a:endParaRPr lang="en-US" sz="1800" dirty="0">
            <a:latin typeface="Times New Roman" panose="02020603050405020304" pitchFamily="18" charset="0"/>
            <a:cs typeface="Times New Roman" panose="02020603050405020304" pitchFamily="18" charset="0"/>
          </a:endParaRPr>
        </a:p>
      </dgm:t>
    </dgm:pt>
    <dgm:pt modelId="{2AFDC62C-078D-4319-BED8-FCDEDFCC2880}" type="parTrans" cxnId="{E4963654-BF4F-454E-A9C3-CBB83D90B7A3}">
      <dgm:prSet/>
      <dgm:spPr/>
      <dgm:t>
        <a:bodyPr/>
        <a:lstStyle/>
        <a:p>
          <a:endParaRPr lang="en-US" sz="1800">
            <a:latin typeface="Times New Roman" panose="02020603050405020304" pitchFamily="18" charset="0"/>
            <a:cs typeface="Times New Roman" panose="02020603050405020304" pitchFamily="18" charset="0"/>
          </a:endParaRPr>
        </a:p>
      </dgm:t>
    </dgm:pt>
    <dgm:pt modelId="{8740D5DA-7E7F-45B1-B9EF-C45732546020}" type="sibTrans" cxnId="{E4963654-BF4F-454E-A9C3-CBB83D90B7A3}">
      <dgm:prSet/>
      <dgm:spPr/>
      <dgm:t>
        <a:bodyPr/>
        <a:lstStyle/>
        <a:p>
          <a:endParaRPr lang="en-US" sz="1800">
            <a:latin typeface="Times New Roman" panose="02020603050405020304" pitchFamily="18" charset="0"/>
            <a:cs typeface="Times New Roman" panose="02020603050405020304" pitchFamily="18" charset="0"/>
          </a:endParaRPr>
        </a:p>
      </dgm:t>
    </dgm:pt>
    <dgm:pt modelId="{D4B2C677-8114-478F-BB70-A548B1BC2D8F}">
      <dgm:prSet phldrT="[Text]" custT="1"/>
      <dgm:spPr/>
      <dgm:t>
        <a:bodyPr/>
        <a:lstStyle/>
        <a:p>
          <a:r>
            <a:rPr lang="en-US" sz="1800" dirty="0" smtClean="0">
              <a:latin typeface="Times New Roman" panose="02020603050405020304" pitchFamily="18" charset="0"/>
              <a:cs typeface="Times New Roman" panose="02020603050405020304" pitchFamily="18" charset="0"/>
            </a:rPr>
            <a:t>A third structural-functional pioneer was the English sociologist Herbert Spencer (1820–1903</a:t>
          </a:r>
          <a:r>
            <a:rPr lang="en-US" sz="1800" dirty="0" smtClean="0">
              <a:latin typeface="Times New Roman" panose="02020603050405020304" pitchFamily="18" charset="0"/>
              <a:cs typeface="Times New Roman" panose="02020603050405020304" pitchFamily="18" charset="0"/>
            </a:rPr>
            <a:t>). Spencer </a:t>
          </a:r>
          <a:r>
            <a:rPr lang="en-US" sz="1800" dirty="0" smtClean="0">
              <a:latin typeface="Times New Roman" panose="02020603050405020304" pitchFamily="18" charset="0"/>
              <a:cs typeface="Times New Roman" panose="02020603050405020304" pitchFamily="18" charset="0"/>
            </a:rPr>
            <a:t>compared society to the human body. Just as the structural parts of the human body—the skeleton, muscles, and various internal organs—function interdependently to help the entire organism survive, social structures work together to preserve society. The structural-functional approach, then, leads sociologists to identify various structures of society and investigate their functions.</a:t>
          </a:r>
        </a:p>
      </dgm:t>
    </dgm:pt>
    <dgm:pt modelId="{5B15EE0A-7CD0-4AB6-8721-8EEB75933DC6}" type="parTrans" cxnId="{3ACEC106-E162-4848-B550-0F7C65687DAC}">
      <dgm:prSet/>
      <dgm:spPr/>
      <dgm:t>
        <a:bodyPr/>
        <a:lstStyle/>
        <a:p>
          <a:endParaRPr lang="en-US"/>
        </a:p>
      </dgm:t>
    </dgm:pt>
    <dgm:pt modelId="{3C0E24E5-B734-4541-A821-D07594705E4E}" type="sibTrans" cxnId="{3ACEC106-E162-4848-B550-0F7C65687DAC}">
      <dgm:prSet/>
      <dgm:spPr/>
      <dgm:t>
        <a:bodyPr/>
        <a:lstStyle/>
        <a:p>
          <a:endParaRPr lang="en-US"/>
        </a:p>
      </dgm:t>
    </dgm:pt>
    <dgm:pt modelId="{5ABBFC8C-CE8D-4BAF-8A2D-C3ACA43C70EB}" type="pres">
      <dgm:prSet presAssocID="{1227C8FA-6185-4F3C-915A-50B166F00031}" presName="vert0" presStyleCnt="0">
        <dgm:presLayoutVars>
          <dgm:dir/>
          <dgm:animOne val="branch"/>
          <dgm:animLvl val="lvl"/>
        </dgm:presLayoutVars>
      </dgm:prSet>
      <dgm:spPr/>
      <dgm:t>
        <a:bodyPr/>
        <a:lstStyle/>
        <a:p>
          <a:endParaRPr lang="en-US"/>
        </a:p>
      </dgm:t>
    </dgm:pt>
    <dgm:pt modelId="{9351FA8F-9CE2-4653-8B54-1E9D43FA0ECB}" type="pres">
      <dgm:prSet presAssocID="{00DE88AC-F6EE-47DF-879C-AA18141A7263}" presName="thickLine" presStyleLbl="alignNode1" presStyleIdx="0" presStyleCnt="2"/>
      <dgm:spPr/>
    </dgm:pt>
    <dgm:pt modelId="{04105007-C034-4CE0-9603-46624B506D12}" type="pres">
      <dgm:prSet presAssocID="{00DE88AC-F6EE-47DF-879C-AA18141A7263}" presName="horz1" presStyleCnt="0"/>
      <dgm:spPr/>
    </dgm:pt>
    <dgm:pt modelId="{386878BB-EB07-4CB6-AF8E-0151BEAEA717}" type="pres">
      <dgm:prSet presAssocID="{00DE88AC-F6EE-47DF-879C-AA18141A7263}" presName="tx1" presStyleLbl="revTx" presStyleIdx="0" presStyleCnt="2"/>
      <dgm:spPr/>
      <dgm:t>
        <a:bodyPr/>
        <a:lstStyle/>
        <a:p>
          <a:endParaRPr lang="en-US"/>
        </a:p>
      </dgm:t>
    </dgm:pt>
    <dgm:pt modelId="{54B1468D-0C1C-4849-B8AA-2C58E3160A02}" type="pres">
      <dgm:prSet presAssocID="{00DE88AC-F6EE-47DF-879C-AA18141A7263}" presName="vert1" presStyleCnt="0"/>
      <dgm:spPr/>
    </dgm:pt>
    <dgm:pt modelId="{AE76FEAB-15AC-4FCF-9FC7-2E01645F7763}" type="pres">
      <dgm:prSet presAssocID="{D4B2C677-8114-478F-BB70-A548B1BC2D8F}" presName="thickLine" presStyleLbl="alignNode1" presStyleIdx="1" presStyleCnt="2"/>
      <dgm:spPr/>
    </dgm:pt>
    <dgm:pt modelId="{CE63FC9D-1117-4726-AAF8-95CE7C5ED9D2}" type="pres">
      <dgm:prSet presAssocID="{D4B2C677-8114-478F-BB70-A548B1BC2D8F}" presName="horz1" presStyleCnt="0"/>
      <dgm:spPr/>
    </dgm:pt>
    <dgm:pt modelId="{8985821F-5DA4-4269-9A3F-C5152E6E2D45}" type="pres">
      <dgm:prSet presAssocID="{D4B2C677-8114-478F-BB70-A548B1BC2D8F}" presName="tx1" presStyleLbl="revTx" presStyleIdx="1" presStyleCnt="2" custScaleY="127309"/>
      <dgm:spPr/>
      <dgm:t>
        <a:bodyPr/>
        <a:lstStyle/>
        <a:p>
          <a:endParaRPr lang="en-US"/>
        </a:p>
      </dgm:t>
    </dgm:pt>
    <dgm:pt modelId="{513036D7-026D-408A-8465-212F592CBF26}" type="pres">
      <dgm:prSet presAssocID="{D4B2C677-8114-478F-BB70-A548B1BC2D8F}" presName="vert1" presStyleCnt="0"/>
      <dgm:spPr/>
    </dgm:pt>
  </dgm:ptLst>
  <dgm:cxnLst>
    <dgm:cxn modelId="{FE259776-DFD2-45CF-8920-74018E79E071}" type="presOf" srcId="{D4B2C677-8114-478F-BB70-A548B1BC2D8F}" destId="{8985821F-5DA4-4269-9A3F-C5152E6E2D45}" srcOrd="0" destOrd="0" presId="urn:microsoft.com/office/officeart/2008/layout/LinedList"/>
    <dgm:cxn modelId="{E4963654-BF4F-454E-A9C3-CBB83D90B7A3}" srcId="{1227C8FA-6185-4F3C-915A-50B166F00031}" destId="{00DE88AC-F6EE-47DF-879C-AA18141A7263}" srcOrd="0" destOrd="0" parTransId="{2AFDC62C-078D-4319-BED8-FCDEDFCC2880}" sibTransId="{8740D5DA-7E7F-45B1-B9EF-C45732546020}"/>
    <dgm:cxn modelId="{86348538-A0A9-4DF5-9E60-F7E1F391EEEC}" type="presOf" srcId="{00DE88AC-F6EE-47DF-879C-AA18141A7263}" destId="{386878BB-EB07-4CB6-AF8E-0151BEAEA717}" srcOrd="0" destOrd="0" presId="urn:microsoft.com/office/officeart/2008/layout/LinedList"/>
    <dgm:cxn modelId="{3ACEC106-E162-4848-B550-0F7C65687DAC}" srcId="{1227C8FA-6185-4F3C-915A-50B166F00031}" destId="{D4B2C677-8114-478F-BB70-A548B1BC2D8F}" srcOrd="1" destOrd="0" parTransId="{5B15EE0A-7CD0-4AB6-8721-8EEB75933DC6}" sibTransId="{3C0E24E5-B734-4541-A821-D07594705E4E}"/>
    <dgm:cxn modelId="{4A0BCB3F-AF07-4EC4-9F99-773054FDB3BD}" type="presOf" srcId="{1227C8FA-6185-4F3C-915A-50B166F00031}" destId="{5ABBFC8C-CE8D-4BAF-8A2D-C3ACA43C70EB}" srcOrd="0" destOrd="0" presId="urn:microsoft.com/office/officeart/2008/layout/LinedList"/>
    <dgm:cxn modelId="{B8D479C0-1406-4093-94C4-79D90C48EB09}" type="presParOf" srcId="{5ABBFC8C-CE8D-4BAF-8A2D-C3ACA43C70EB}" destId="{9351FA8F-9CE2-4653-8B54-1E9D43FA0ECB}" srcOrd="0" destOrd="0" presId="urn:microsoft.com/office/officeart/2008/layout/LinedList"/>
    <dgm:cxn modelId="{EA4A4F04-EEA3-40D7-87A2-405965B896DC}" type="presParOf" srcId="{5ABBFC8C-CE8D-4BAF-8A2D-C3ACA43C70EB}" destId="{04105007-C034-4CE0-9603-46624B506D12}" srcOrd="1" destOrd="0" presId="urn:microsoft.com/office/officeart/2008/layout/LinedList"/>
    <dgm:cxn modelId="{A601F0E6-1BD9-4DF5-A1E5-3962F905EDEB}" type="presParOf" srcId="{04105007-C034-4CE0-9603-46624B506D12}" destId="{386878BB-EB07-4CB6-AF8E-0151BEAEA717}" srcOrd="0" destOrd="0" presId="urn:microsoft.com/office/officeart/2008/layout/LinedList"/>
    <dgm:cxn modelId="{1B41C1D2-3CF8-4B86-BEFE-75915205A724}" type="presParOf" srcId="{04105007-C034-4CE0-9603-46624B506D12}" destId="{54B1468D-0C1C-4849-B8AA-2C58E3160A02}" srcOrd="1" destOrd="0" presId="urn:microsoft.com/office/officeart/2008/layout/LinedList"/>
    <dgm:cxn modelId="{167C54A6-3FC4-40CA-87D5-554B1A4EAF00}" type="presParOf" srcId="{5ABBFC8C-CE8D-4BAF-8A2D-C3ACA43C70EB}" destId="{AE76FEAB-15AC-4FCF-9FC7-2E01645F7763}" srcOrd="2" destOrd="0" presId="urn:microsoft.com/office/officeart/2008/layout/LinedList"/>
    <dgm:cxn modelId="{1E84F0CF-9241-42F1-9F0A-ADEA87A57B88}" type="presParOf" srcId="{5ABBFC8C-CE8D-4BAF-8A2D-C3ACA43C70EB}" destId="{CE63FC9D-1117-4726-AAF8-95CE7C5ED9D2}" srcOrd="3" destOrd="0" presId="urn:microsoft.com/office/officeart/2008/layout/LinedList"/>
    <dgm:cxn modelId="{9F9FDB2E-D1EA-4408-AACC-723EC0C52901}" type="presParOf" srcId="{CE63FC9D-1117-4726-AAF8-95CE7C5ED9D2}" destId="{8985821F-5DA4-4269-9A3F-C5152E6E2D45}" srcOrd="0" destOrd="0" presId="urn:microsoft.com/office/officeart/2008/layout/LinedList"/>
    <dgm:cxn modelId="{2B495D4A-A463-4C92-815F-AC67F049A1D8}" type="presParOf" srcId="{CE63FC9D-1117-4726-AAF8-95CE7C5ED9D2}" destId="{513036D7-026D-408A-8465-212F592CBF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A4EF8CE-4629-4570-ACA8-D957CB58C438}" type="doc">
      <dgm:prSet loTypeId="urn:microsoft.com/office/officeart/2005/8/layout/orgChart1" loCatId="hierarchy" qsTypeId="urn:microsoft.com/office/officeart/2005/8/quickstyle/simple3" qsCatId="simple" csTypeId="urn:microsoft.com/office/officeart/2005/8/colors/colorful5" csCatId="colorful" phldr="1"/>
      <dgm:spPr/>
      <dgm:t>
        <a:bodyPr/>
        <a:lstStyle/>
        <a:p>
          <a:endParaRPr lang="en-US"/>
        </a:p>
      </dgm:t>
    </dgm:pt>
    <dgm:pt modelId="{2CB4D8B7-3B32-4E36-A89D-DD301F198FD4}">
      <dgm:prSet phldrT="[Text]" custT="1"/>
      <dgm:spPr/>
      <dgm:t>
        <a:bodyPr/>
        <a:lstStyle/>
        <a:p>
          <a:r>
            <a:rPr lang="en-US" sz="2000" b="1" dirty="0" smtClean="0">
              <a:latin typeface="Times New Roman" panose="02020603050405020304" pitchFamily="18" charset="0"/>
              <a:cs typeface="Times New Roman" panose="02020603050405020304" pitchFamily="18" charset="0"/>
            </a:rPr>
            <a:t>Social Functions</a:t>
          </a:r>
        </a:p>
        <a:p>
          <a:r>
            <a:rPr lang="en-US" sz="1600" b="0" dirty="0" smtClean="0">
              <a:latin typeface="Times New Roman" panose="02020603050405020304" pitchFamily="18" charset="0"/>
              <a:cs typeface="Times New Roman" panose="02020603050405020304" pitchFamily="18" charset="0"/>
            </a:rPr>
            <a:t>The consequences of a social pattern for the operation of society as a whole.</a:t>
          </a:r>
          <a:endParaRPr lang="en-US" sz="1600" b="0" dirty="0">
            <a:latin typeface="Times New Roman" panose="02020603050405020304" pitchFamily="18" charset="0"/>
            <a:cs typeface="Times New Roman" panose="02020603050405020304" pitchFamily="18" charset="0"/>
          </a:endParaRPr>
        </a:p>
      </dgm:t>
    </dgm:pt>
    <dgm:pt modelId="{00B8696B-9AA9-4822-AC6B-4701A5E4E829}" type="sibTrans" cxnId="{C7A162ED-73FE-4E6F-A7F8-46307C419AD9}">
      <dgm:prSet/>
      <dgm:spPr/>
      <dgm:t>
        <a:bodyPr/>
        <a:lstStyle/>
        <a:p>
          <a:endParaRPr lang="en-US" sz="1200" b="0">
            <a:latin typeface="Times New Roman" panose="02020603050405020304" pitchFamily="18" charset="0"/>
            <a:cs typeface="Times New Roman" panose="02020603050405020304" pitchFamily="18" charset="0"/>
          </a:endParaRPr>
        </a:p>
      </dgm:t>
    </dgm:pt>
    <dgm:pt modelId="{FAD2F3A8-211E-4FAA-A966-235045D1A890}" type="parTrans" cxnId="{C7A162ED-73FE-4E6F-A7F8-46307C419AD9}">
      <dgm:prSet/>
      <dgm:spPr/>
      <dgm:t>
        <a:bodyPr/>
        <a:lstStyle/>
        <a:p>
          <a:endParaRPr lang="en-US" sz="1200" b="0">
            <a:latin typeface="Times New Roman" panose="02020603050405020304" pitchFamily="18" charset="0"/>
            <a:cs typeface="Times New Roman" panose="02020603050405020304" pitchFamily="18" charset="0"/>
          </a:endParaRPr>
        </a:p>
      </dgm:t>
    </dgm:pt>
    <dgm:pt modelId="{C07BA37B-4671-4188-9272-F85B4BB15E2C}">
      <dgm:prSet custT="1"/>
      <dgm:spPr/>
      <dgm:t>
        <a:bodyPr/>
        <a:lstStyle/>
        <a:p>
          <a:r>
            <a:rPr lang="en-US" sz="1600" b="1" dirty="0" smtClean="0">
              <a:latin typeface="Times New Roman" panose="02020603050405020304" pitchFamily="18" charset="0"/>
              <a:cs typeface="Times New Roman" panose="02020603050405020304" pitchFamily="18" charset="0"/>
            </a:rPr>
            <a:t>Manifest Functions</a:t>
          </a:r>
        </a:p>
        <a:p>
          <a:r>
            <a:rPr lang="en-US" sz="1600" b="0" dirty="0" smtClean="0">
              <a:latin typeface="Times New Roman" panose="02020603050405020304" pitchFamily="18" charset="0"/>
              <a:cs typeface="Times New Roman" panose="02020603050405020304" pitchFamily="18" charset="0"/>
            </a:rPr>
            <a:t>The </a:t>
          </a:r>
          <a:r>
            <a:rPr lang="en-US" sz="1600" b="0" u="sng" dirty="0" smtClean="0">
              <a:latin typeface="Times New Roman" panose="02020603050405020304" pitchFamily="18" charset="0"/>
              <a:cs typeface="Times New Roman" panose="02020603050405020304" pitchFamily="18" charset="0"/>
            </a:rPr>
            <a:t>recognized</a:t>
          </a:r>
          <a:r>
            <a:rPr lang="en-US" sz="1600" b="0" dirty="0" smtClean="0">
              <a:latin typeface="Times New Roman" panose="02020603050405020304" pitchFamily="18" charset="0"/>
              <a:cs typeface="Times New Roman" panose="02020603050405020304" pitchFamily="18" charset="0"/>
            </a:rPr>
            <a:t> and </a:t>
          </a:r>
          <a:r>
            <a:rPr lang="en-US" sz="1600" b="0" u="sng" dirty="0" smtClean="0">
              <a:latin typeface="Times New Roman" panose="02020603050405020304" pitchFamily="18" charset="0"/>
              <a:cs typeface="Times New Roman" panose="02020603050405020304" pitchFamily="18" charset="0"/>
            </a:rPr>
            <a:t>intended</a:t>
          </a:r>
          <a:r>
            <a:rPr lang="en-US" sz="1600" b="0" dirty="0" smtClean="0">
              <a:latin typeface="Times New Roman" panose="02020603050405020304" pitchFamily="18" charset="0"/>
              <a:cs typeface="Times New Roman" panose="02020603050405020304" pitchFamily="18" charset="0"/>
            </a:rPr>
            <a:t> consequences of any social pattern.</a:t>
          </a:r>
          <a:endParaRPr lang="en-US" sz="1600" b="1" dirty="0">
            <a:latin typeface="Times New Roman" panose="02020603050405020304" pitchFamily="18" charset="0"/>
            <a:cs typeface="Times New Roman" panose="02020603050405020304" pitchFamily="18" charset="0"/>
          </a:endParaRPr>
        </a:p>
      </dgm:t>
    </dgm:pt>
    <dgm:pt modelId="{C0F0448A-144B-4D4D-8FA9-56246B2FE446}" type="sibTrans" cxnId="{E29563AC-3B1B-486A-9141-351F82CE49BE}">
      <dgm:prSet/>
      <dgm:spPr/>
      <dgm:t>
        <a:bodyPr/>
        <a:lstStyle/>
        <a:p>
          <a:endParaRPr lang="en-US" sz="1200" b="0">
            <a:latin typeface="Times New Roman" panose="02020603050405020304" pitchFamily="18" charset="0"/>
            <a:cs typeface="Times New Roman" panose="02020603050405020304" pitchFamily="18" charset="0"/>
          </a:endParaRPr>
        </a:p>
      </dgm:t>
    </dgm:pt>
    <dgm:pt modelId="{5E1DF500-4798-42DC-B8F2-AE96509077E9}" type="parTrans" cxnId="{E29563AC-3B1B-486A-9141-351F82CE49BE}">
      <dgm:prSet/>
      <dgm:spPr/>
      <dgm:t>
        <a:bodyPr/>
        <a:lstStyle/>
        <a:p>
          <a:endParaRPr lang="en-US" sz="1200" b="0">
            <a:latin typeface="Times New Roman" panose="02020603050405020304" pitchFamily="18" charset="0"/>
            <a:cs typeface="Times New Roman" panose="02020603050405020304" pitchFamily="18" charset="0"/>
          </a:endParaRPr>
        </a:p>
      </dgm:t>
    </dgm:pt>
    <dgm:pt modelId="{06915E89-051B-475E-BE2A-53FAF85F8FE6}">
      <dgm:prSet custT="1"/>
      <dgm:spPr/>
      <dgm:t>
        <a:bodyPr/>
        <a:lstStyle/>
        <a:p>
          <a:r>
            <a:rPr lang="en-US" sz="1600" b="1" dirty="0" smtClean="0">
              <a:latin typeface="Times New Roman" panose="02020603050405020304" pitchFamily="18" charset="0"/>
              <a:cs typeface="Times New Roman" panose="02020603050405020304" pitchFamily="18" charset="0"/>
            </a:rPr>
            <a:t>Latent Functions</a:t>
          </a:r>
        </a:p>
        <a:p>
          <a:r>
            <a:rPr lang="en-US" sz="1600" b="0" dirty="0" smtClean="0">
              <a:latin typeface="Times New Roman" panose="02020603050405020304" pitchFamily="18" charset="0"/>
              <a:cs typeface="Times New Roman" panose="02020603050405020304" pitchFamily="18" charset="0"/>
            </a:rPr>
            <a:t>The </a:t>
          </a:r>
          <a:r>
            <a:rPr lang="en-US" sz="1600" b="0" u="sng" dirty="0" smtClean="0">
              <a:latin typeface="Times New Roman" panose="02020603050405020304" pitchFamily="18" charset="0"/>
              <a:cs typeface="Times New Roman" panose="02020603050405020304" pitchFamily="18" charset="0"/>
            </a:rPr>
            <a:t>unrecognized</a:t>
          </a:r>
          <a:r>
            <a:rPr lang="en-US" sz="1600" b="0" dirty="0" smtClean="0">
              <a:latin typeface="Times New Roman" panose="02020603050405020304" pitchFamily="18" charset="0"/>
              <a:cs typeface="Times New Roman" panose="02020603050405020304" pitchFamily="18" charset="0"/>
            </a:rPr>
            <a:t> and </a:t>
          </a:r>
          <a:r>
            <a:rPr lang="en-US" sz="1600" b="0" u="sng" dirty="0" smtClean="0">
              <a:latin typeface="Times New Roman" panose="02020603050405020304" pitchFamily="18" charset="0"/>
              <a:cs typeface="Times New Roman" panose="02020603050405020304" pitchFamily="18" charset="0"/>
            </a:rPr>
            <a:t>unintended</a:t>
          </a:r>
          <a:r>
            <a:rPr lang="en-US" sz="1600" b="0" dirty="0" smtClean="0">
              <a:latin typeface="Times New Roman" panose="02020603050405020304" pitchFamily="18" charset="0"/>
              <a:cs typeface="Times New Roman" panose="02020603050405020304" pitchFamily="18" charset="0"/>
            </a:rPr>
            <a:t> consequences of any social pattern.</a:t>
          </a:r>
          <a:endParaRPr lang="en-US" sz="1600" b="1" dirty="0">
            <a:latin typeface="Times New Roman" panose="02020603050405020304" pitchFamily="18" charset="0"/>
            <a:cs typeface="Times New Roman" panose="02020603050405020304" pitchFamily="18" charset="0"/>
          </a:endParaRPr>
        </a:p>
      </dgm:t>
    </dgm:pt>
    <dgm:pt modelId="{FCF498D4-0937-49B0-9AFC-D83143006E46}" type="sibTrans" cxnId="{7E6832AC-89DB-4A76-B80F-8CF275122C73}">
      <dgm:prSet/>
      <dgm:spPr/>
      <dgm:t>
        <a:bodyPr/>
        <a:lstStyle/>
        <a:p>
          <a:endParaRPr lang="en-US" sz="1200" b="0">
            <a:latin typeface="Times New Roman" panose="02020603050405020304" pitchFamily="18" charset="0"/>
            <a:cs typeface="Times New Roman" panose="02020603050405020304" pitchFamily="18" charset="0"/>
          </a:endParaRPr>
        </a:p>
      </dgm:t>
    </dgm:pt>
    <dgm:pt modelId="{C17D8039-F58C-456D-89EA-03D000EF80E4}" type="parTrans" cxnId="{7E6832AC-89DB-4A76-B80F-8CF275122C73}">
      <dgm:prSet/>
      <dgm:spPr/>
      <dgm:t>
        <a:bodyPr/>
        <a:lstStyle/>
        <a:p>
          <a:endParaRPr lang="en-US" sz="1200" b="0">
            <a:latin typeface="Times New Roman" panose="02020603050405020304" pitchFamily="18" charset="0"/>
            <a:cs typeface="Times New Roman" panose="02020603050405020304" pitchFamily="18" charset="0"/>
          </a:endParaRPr>
        </a:p>
      </dgm:t>
    </dgm:pt>
    <dgm:pt modelId="{87FA8E20-76D5-4672-BD25-B159F4F3E8BD}" type="pres">
      <dgm:prSet presAssocID="{4A4EF8CE-4629-4570-ACA8-D957CB58C438}" presName="hierChild1" presStyleCnt="0">
        <dgm:presLayoutVars>
          <dgm:orgChart val="1"/>
          <dgm:chPref val="1"/>
          <dgm:dir/>
          <dgm:animOne val="branch"/>
          <dgm:animLvl val="lvl"/>
          <dgm:resizeHandles/>
        </dgm:presLayoutVars>
      </dgm:prSet>
      <dgm:spPr/>
      <dgm:t>
        <a:bodyPr/>
        <a:lstStyle/>
        <a:p>
          <a:endParaRPr lang="en-US"/>
        </a:p>
      </dgm:t>
    </dgm:pt>
    <dgm:pt modelId="{E1D76C70-2AD5-4F24-8EDF-BB0B862ED739}" type="pres">
      <dgm:prSet presAssocID="{2CB4D8B7-3B32-4E36-A89D-DD301F198FD4}" presName="hierRoot1" presStyleCnt="0">
        <dgm:presLayoutVars>
          <dgm:hierBranch val="init"/>
        </dgm:presLayoutVars>
      </dgm:prSet>
      <dgm:spPr/>
      <dgm:t>
        <a:bodyPr/>
        <a:lstStyle/>
        <a:p>
          <a:endParaRPr lang="en-US"/>
        </a:p>
      </dgm:t>
    </dgm:pt>
    <dgm:pt modelId="{E0B45C21-CB69-4D2B-A9A5-DFEE49379D61}" type="pres">
      <dgm:prSet presAssocID="{2CB4D8B7-3B32-4E36-A89D-DD301F198FD4}" presName="rootComposite1" presStyleCnt="0"/>
      <dgm:spPr/>
      <dgm:t>
        <a:bodyPr/>
        <a:lstStyle/>
        <a:p>
          <a:endParaRPr lang="en-US"/>
        </a:p>
      </dgm:t>
    </dgm:pt>
    <dgm:pt modelId="{4D550392-A042-4CA2-A3C0-26386CD28FC1}" type="pres">
      <dgm:prSet presAssocID="{2CB4D8B7-3B32-4E36-A89D-DD301F198FD4}" presName="rootText1" presStyleLbl="node0" presStyleIdx="0" presStyleCnt="1" custScaleX="164346" custScaleY="89601">
        <dgm:presLayoutVars>
          <dgm:chPref val="3"/>
        </dgm:presLayoutVars>
      </dgm:prSet>
      <dgm:spPr/>
      <dgm:t>
        <a:bodyPr/>
        <a:lstStyle/>
        <a:p>
          <a:endParaRPr lang="en-US"/>
        </a:p>
      </dgm:t>
    </dgm:pt>
    <dgm:pt modelId="{4BEAE038-D18C-44A8-979E-6AD1DA54218E}" type="pres">
      <dgm:prSet presAssocID="{2CB4D8B7-3B32-4E36-A89D-DD301F198FD4}" presName="rootConnector1" presStyleLbl="node1" presStyleIdx="0" presStyleCnt="0"/>
      <dgm:spPr/>
      <dgm:t>
        <a:bodyPr/>
        <a:lstStyle/>
        <a:p>
          <a:endParaRPr lang="en-US"/>
        </a:p>
      </dgm:t>
    </dgm:pt>
    <dgm:pt modelId="{1F62BEFB-DFBF-4113-B92A-87D2A124117A}" type="pres">
      <dgm:prSet presAssocID="{2CB4D8B7-3B32-4E36-A89D-DD301F198FD4}" presName="hierChild2" presStyleCnt="0"/>
      <dgm:spPr/>
      <dgm:t>
        <a:bodyPr/>
        <a:lstStyle/>
        <a:p>
          <a:endParaRPr lang="en-US"/>
        </a:p>
      </dgm:t>
    </dgm:pt>
    <dgm:pt modelId="{7BD15D29-1C4B-42A3-AD35-5DD2C99C2142}" type="pres">
      <dgm:prSet presAssocID="{5E1DF500-4798-42DC-B8F2-AE96509077E9}" presName="Name37" presStyleLbl="parChTrans1D2" presStyleIdx="0" presStyleCnt="2"/>
      <dgm:spPr/>
      <dgm:t>
        <a:bodyPr/>
        <a:lstStyle/>
        <a:p>
          <a:endParaRPr lang="en-US"/>
        </a:p>
      </dgm:t>
    </dgm:pt>
    <dgm:pt modelId="{4E7355FF-17D7-4E33-A18B-A0035E658BF0}" type="pres">
      <dgm:prSet presAssocID="{C07BA37B-4671-4188-9272-F85B4BB15E2C}" presName="hierRoot2" presStyleCnt="0">
        <dgm:presLayoutVars>
          <dgm:hierBranch val="init"/>
        </dgm:presLayoutVars>
      </dgm:prSet>
      <dgm:spPr/>
      <dgm:t>
        <a:bodyPr/>
        <a:lstStyle/>
        <a:p>
          <a:endParaRPr lang="en-US"/>
        </a:p>
      </dgm:t>
    </dgm:pt>
    <dgm:pt modelId="{27FEE4F1-3761-4B04-BCD6-67F7ED6A2FE2}" type="pres">
      <dgm:prSet presAssocID="{C07BA37B-4671-4188-9272-F85B4BB15E2C}" presName="rootComposite" presStyleCnt="0"/>
      <dgm:spPr/>
      <dgm:t>
        <a:bodyPr/>
        <a:lstStyle/>
        <a:p>
          <a:endParaRPr lang="en-US"/>
        </a:p>
      </dgm:t>
    </dgm:pt>
    <dgm:pt modelId="{EEF5A5F5-24D2-4E7B-A6F2-79924F0A8509}" type="pres">
      <dgm:prSet presAssocID="{C07BA37B-4671-4188-9272-F85B4BB15E2C}" presName="rootText" presStyleLbl="node2" presStyleIdx="0" presStyleCnt="2">
        <dgm:presLayoutVars>
          <dgm:chPref val="3"/>
        </dgm:presLayoutVars>
      </dgm:prSet>
      <dgm:spPr/>
      <dgm:t>
        <a:bodyPr/>
        <a:lstStyle/>
        <a:p>
          <a:endParaRPr lang="en-US"/>
        </a:p>
      </dgm:t>
    </dgm:pt>
    <dgm:pt modelId="{F2D128EA-47BD-4EC5-A7A7-A219FF978147}" type="pres">
      <dgm:prSet presAssocID="{C07BA37B-4671-4188-9272-F85B4BB15E2C}" presName="rootConnector" presStyleLbl="node2" presStyleIdx="0" presStyleCnt="2"/>
      <dgm:spPr/>
      <dgm:t>
        <a:bodyPr/>
        <a:lstStyle/>
        <a:p>
          <a:endParaRPr lang="en-US"/>
        </a:p>
      </dgm:t>
    </dgm:pt>
    <dgm:pt modelId="{C1C6F6E7-5940-45BD-82A5-CA83ACFA1ACB}" type="pres">
      <dgm:prSet presAssocID="{C07BA37B-4671-4188-9272-F85B4BB15E2C}" presName="hierChild4" presStyleCnt="0"/>
      <dgm:spPr/>
      <dgm:t>
        <a:bodyPr/>
        <a:lstStyle/>
        <a:p>
          <a:endParaRPr lang="en-US"/>
        </a:p>
      </dgm:t>
    </dgm:pt>
    <dgm:pt modelId="{472E0D76-ACD3-4310-900E-0D9230783237}" type="pres">
      <dgm:prSet presAssocID="{C07BA37B-4671-4188-9272-F85B4BB15E2C}" presName="hierChild5" presStyleCnt="0"/>
      <dgm:spPr/>
      <dgm:t>
        <a:bodyPr/>
        <a:lstStyle/>
        <a:p>
          <a:endParaRPr lang="en-US"/>
        </a:p>
      </dgm:t>
    </dgm:pt>
    <dgm:pt modelId="{A03B162F-E782-4799-BEA8-C5B7D99008A3}" type="pres">
      <dgm:prSet presAssocID="{C17D8039-F58C-456D-89EA-03D000EF80E4}" presName="Name37" presStyleLbl="parChTrans1D2" presStyleIdx="1" presStyleCnt="2"/>
      <dgm:spPr/>
      <dgm:t>
        <a:bodyPr/>
        <a:lstStyle/>
        <a:p>
          <a:endParaRPr lang="en-US"/>
        </a:p>
      </dgm:t>
    </dgm:pt>
    <dgm:pt modelId="{03F6CAB4-9C52-4F60-A1CC-DAEAB2CE68C7}" type="pres">
      <dgm:prSet presAssocID="{06915E89-051B-475E-BE2A-53FAF85F8FE6}" presName="hierRoot2" presStyleCnt="0">
        <dgm:presLayoutVars>
          <dgm:hierBranch val="init"/>
        </dgm:presLayoutVars>
      </dgm:prSet>
      <dgm:spPr/>
      <dgm:t>
        <a:bodyPr/>
        <a:lstStyle/>
        <a:p>
          <a:endParaRPr lang="en-US"/>
        </a:p>
      </dgm:t>
    </dgm:pt>
    <dgm:pt modelId="{D5664DEE-925A-4514-BCDE-6F8294B673B2}" type="pres">
      <dgm:prSet presAssocID="{06915E89-051B-475E-BE2A-53FAF85F8FE6}" presName="rootComposite" presStyleCnt="0"/>
      <dgm:spPr/>
      <dgm:t>
        <a:bodyPr/>
        <a:lstStyle/>
        <a:p>
          <a:endParaRPr lang="en-US"/>
        </a:p>
      </dgm:t>
    </dgm:pt>
    <dgm:pt modelId="{DE8C91BC-A2CD-471B-9CDD-771C44B49AE5}" type="pres">
      <dgm:prSet presAssocID="{06915E89-051B-475E-BE2A-53FAF85F8FE6}" presName="rootText" presStyleLbl="node2" presStyleIdx="1" presStyleCnt="2">
        <dgm:presLayoutVars>
          <dgm:chPref val="3"/>
        </dgm:presLayoutVars>
      </dgm:prSet>
      <dgm:spPr/>
      <dgm:t>
        <a:bodyPr/>
        <a:lstStyle/>
        <a:p>
          <a:endParaRPr lang="en-US"/>
        </a:p>
      </dgm:t>
    </dgm:pt>
    <dgm:pt modelId="{221F9C08-EF9C-4CBA-8B76-7BACF8F41A6E}" type="pres">
      <dgm:prSet presAssocID="{06915E89-051B-475E-BE2A-53FAF85F8FE6}" presName="rootConnector" presStyleLbl="node2" presStyleIdx="1" presStyleCnt="2"/>
      <dgm:spPr/>
      <dgm:t>
        <a:bodyPr/>
        <a:lstStyle/>
        <a:p>
          <a:endParaRPr lang="en-US"/>
        </a:p>
      </dgm:t>
    </dgm:pt>
    <dgm:pt modelId="{324E5173-D0E7-47EB-8FC7-0E16F7CBFB27}" type="pres">
      <dgm:prSet presAssocID="{06915E89-051B-475E-BE2A-53FAF85F8FE6}" presName="hierChild4" presStyleCnt="0"/>
      <dgm:spPr/>
      <dgm:t>
        <a:bodyPr/>
        <a:lstStyle/>
        <a:p>
          <a:endParaRPr lang="en-US"/>
        </a:p>
      </dgm:t>
    </dgm:pt>
    <dgm:pt modelId="{2F9965EE-566E-4E69-8445-E10DBE80009A}" type="pres">
      <dgm:prSet presAssocID="{06915E89-051B-475E-BE2A-53FAF85F8FE6}" presName="hierChild5" presStyleCnt="0"/>
      <dgm:spPr/>
      <dgm:t>
        <a:bodyPr/>
        <a:lstStyle/>
        <a:p>
          <a:endParaRPr lang="en-US"/>
        </a:p>
      </dgm:t>
    </dgm:pt>
    <dgm:pt modelId="{7377934F-9A2C-45E0-81EA-021C70C69808}" type="pres">
      <dgm:prSet presAssocID="{2CB4D8B7-3B32-4E36-A89D-DD301F198FD4}" presName="hierChild3" presStyleCnt="0"/>
      <dgm:spPr/>
      <dgm:t>
        <a:bodyPr/>
        <a:lstStyle/>
        <a:p>
          <a:endParaRPr lang="en-US"/>
        </a:p>
      </dgm:t>
    </dgm:pt>
  </dgm:ptLst>
  <dgm:cxnLst>
    <dgm:cxn modelId="{2FB6B565-348A-400E-9E60-0B8F5B75642D}" type="presOf" srcId="{06915E89-051B-475E-BE2A-53FAF85F8FE6}" destId="{DE8C91BC-A2CD-471B-9CDD-771C44B49AE5}" srcOrd="0" destOrd="0" presId="urn:microsoft.com/office/officeart/2005/8/layout/orgChart1"/>
    <dgm:cxn modelId="{6AECC228-F4F0-478A-9BF9-8CEFEECC36D1}" type="presOf" srcId="{C07BA37B-4671-4188-9272-F85B4BB15E2C}" destId="{F2D128EA-47BD-4EC5-A7A7-A219FF978147}" srcOrd="1" destOrd="0" presId="urn:microsoft.com/office/officeart/2005/8/layout/orgChart1"/>
    <dgm:cxn modelId="{E29563AC-3B1B-486A-9141-351F82CE49BE}" srcId="{2CB4D8B7-3B32-4E36-A89D-DD301F198FD4}" destId="{C07BA37B-4671-4188-9272-F85B4BB15E2C}" srcOrd="0" destOrd="0" parTransId="{5E1DF500-4798-42DC-B8F2-AE96509077E9}" sibTransId="{C0F0448A-144B-4D4D-8FA9-56246B2FE446}"/>
    <dgm:cxn modelId="{9952BD26-F553-4BD7-BB5E-ABE2A0C56EDC}" type="presOf" srcId="{2CB4D8B7-3B32-4E36-A89D-DD301F198FD4}" destId="{4BEAE038-D18C-44A8-979E-6AD1DA54218E}" srcOrd="1" destOrd="0" presId="urn:microsoft.com/office/officeart/2005/8/layout/orgChart1"/>
    <dgm:cxn modelId="{5A40B270-9240-4FF3-9E66-FC70CC8405EF}" type="presOf" srcId="{2CB4D8B7-3B32-4E36-A89D-DD301F198FD4}" destId="{4D550392-A042-4CA2-A3C0-26386CD28FC1}" srcOrd="0" destOrd="0" presId="urn:microsoft.com/office/officeart/2005/8/layout/orgChart1"/>
    <dgm:cxn modelId="{820B9014-1F9A-4D50-A646-8320D557EF53}" type="presOf" srcId="{5E1DF500-4798-42DC-B8F2-AE96509077E9}" destId="{7BD15D29-1C4B-42A3-AD35-5DD2C99C2142}" srcOrd="0" destOrd="0" presId="urn:microsoft.com/office/officeart/2005/8/layout/orgChart1"/>
    <dgm:cxn modelId="{D391FBB2-D346-4B58-B78C-D87CDA424B03}" type="presOf" srcId="{C17D8039-F58C-456D-89EA-03D000EF80E4}" destId="{A03B162F-E782-4799-BEA8-C5B7D99008A3}" srcOrd="0" destOrd="0" presId="urn:microsoft.com/office/officeart/2005/8/layout/orgChart1"/>
    <dgm:cxn modelId="{A18275DC-ACD5-4307-83B0-6DA838518B47}" type="presOf" srcId="{06915E89-051B-475E-BE2A-53FAF85F8FE6}" destId="{221F9C08-EF9C-4CBA-8B76-7BACF8F41A6E}" srcOrd="1" destOrd="0" presId="urn:microsoft.com/office/officeart/2005/8/layout/orgChart1"/>
    <dgm:cxn modelId="{AF68D46F-D355-42A9-9B9B-E14453A6C545}" type="presOf" srcId="{4A4EF8CE-4629-4570-ACA8-D957CB58C438}" destId="{87FA8E20-76D5-4672-BD25-B159F4F3E8BD}" srcOrd="0" destOrd="0" presId="urn:microsoft.com/office/officeart/2005/8/layout/orgChart1"/>
    <dgm:cxn modelId="{C8CD9B89-F4DD-41F1-A869-C6AD2D1C2C34}" type="presOf" srcId="{C07BA37B-4671-4188-9272-F85B4BB15E2C}" destId="{EEF5A5F5-24D2-4E7B-A6F2-79924F0A8509}" srcOrd="0" destOrd="0" presId="urn:microsoft.com/office/officeart/2005/8/layout/orgChart1"/>
    <dgm:cxn modelId="{C7A162ED-73FE-4E6F-A7F8-46307C419AD9}" srcId="{4A4EF8CE-4629-4570-ACA8-D957CB58C438}" destId="{2CB4D8B7-3B32-4E36-A89D-DD301F198FD4}" srcOrd="0" destOrd="0" parTransId="{FAD2F3A8-211E-4FAA-A966-235045D1A890}" sibTransId="{00B8696B-9AA9-4822-AC6B-4701A5E4E829}"/>
    <dgm:cxn modelId="{7E6832AC-89DB-4A76-B80F-8CF275122C73}" srcId="{2CB4D8B7-3B32-4E36-A89D-DD301F198FD4}" destId="{06915E89-051B-475E-BE2A-53FAF85F8FE6}" srcOrd="1" destOrd="0" parTransId="{C17D8039-F58C-456D-89EA-03D000EF80E4}" sibTransId="{FCF498D4-0937-49B0-9AFC-D83143006E46}"/>
    <dgm:cxn modelId="{F6B2F8A0-FE44-4B4F-82FF-D8265D5FF4EB}" type="presParOf" srcId="{87FA8E20-76D5-4672-BD25-B159F4F3E8BD}" destId="{E1D76C70-2AD5-4F24-8EDF-BB0B862ED739}" srcOrd="0" destOrd="0" presId="urn:microsoft.com/office/officeart/2005/8/layout/orgChart1"/>
    <dgm:cxn modelId="{51D35174-22C5-4058-9B38-F1653FC0F3AF}" type="presParOf" srcId="{E1D76C70-2AD5-4F24-8EDF-BB0B862ED739}" destId="{E0B45C21-CB69-4D2B-A9A5-DFEE49379D61}" srcOrd="0" destOrd="0" presId="urn:microsoft.com/office/officeart/2005/8/layout/orgChart1"/>
    <dgm:cxn modelId="{75EFBFB5-B84D-4E8F-A671-3C641CEA7E35}" type="presParOf" srcId="{E0B45C21-CB69-4D2B-A9A5-DFEE49379D61}" destId="{4D550392-A042-4CA2-A3C0-26386CD28FC1}" srcOrd="0" destOrd="0" presId="urn:microsoft.com/office/officeart/2005/8/layout/orgChart1"/>
    <dgm:cxn modelId="{0B1E13F2-95F0-403A-9636-A330D897F28C}" type="presParOf" srcId="{E0B45C21-CB69-4D2B-A9A5-DFEE49379D61}" destId="{4BEAE038-D18C-44A8-979E-6AD1DA54218E}" srcOrd="1" destOrd="0" presId="urn:microsoft.com/office/officeart/2005/8/layout/orgChart1"/>
    <dgm:cxn modelId="{32BE8C8C-8970-464A-A441-730D0731C5C5}" type="presParOf" srcId="{E1D76C70-2AD5-4F24-8EDF-BB0B862ED739}" destId="{1F62BEFB-DFBF-4113-B92A-87D2A124117A}" srcOrd="1" destOrd="0" presId="urn:microsoft.com/office/officeart/2005/8/layout/orgChart1"/>
    <dgm:cxn modelId="{7EC65CD6-70E6-4CA6-810E-5FF49B35490A}" type="presParOf" srcId="{1F62BEFB-DFBF-4113-B92A-87D2A124117A}" destId="{7BD15D29-1C4B-42A3-AD35-5DD2C99C2142}" srcOrd="0" destOrd="0" presId="urn:microsoft.com/office/officeart/2005/8/layout/orgChart1"/>
    <dgm:cxn modelId="{E87CA761-A6A5-4706-A1D3-89AFE5B79232}" type="presParOf" srcId="{1F62BEFB-DFBF-4113-B92A-87D2A124117A}" destId="{4E7355FF-17D7-4E33-A18B-A0035E658BF0}" srcOrd="1" destOrd="0" presId="urn:microsoft.com/office/officeart/2005/8/layout/orgChart1"/>
    <dgm:cxn modelId="{47096984-AAC8-4327-B894-57B8F852C734}" type="presParOf" srcId="{4E7355FF-17D7-4E33-A18B-A0035E658BF0}" destId="{27FEE4F1-3761-4B04-BCD6-67F7ED6A2FE2}" srcOrd="0" destOrd="0" presId="urn:microsoft.com/office/officeart/2005/8/layout/orgChart1"/>
    <dgm:cxn modelId="{BE3335FE-0809-431E-A639-88736FCDF70A}" type="presParOf" srcId="{27FEE4F1-3761-4B04-BCD6-67F7ED6A2FE2}" destId="{EEF5A5F5-24D2-4E7B-A6F2-79924F0A8509}" srcOrd="0" destOrd="0" presId="urn:microsoft.com/office/officeart/2005/8/layout/orgChart1"/>
    <dgm:cxn modelId="{01AAE7C7-2890-45DB-95A3-7296473E69DF}" type="presParOf" srcId="{27FEE4F1-3761-4B04-BCD6-67F7ED6A2FE2}" destId="{F2D128EA-47BD-4EC5-A7A7-A219FF978147}" srcOrd="1" destOrd="0" presId="urn:microsoft.com/office/officeart/2005/8/layout/orgChart1"/>
    <dgm:cxn modelId="{BF0F70C2-FFFF-4F04-B2BB-F999EB6984A1}" type="presParOf" srcId="{4E7355FF-17D7-4E33-A18B-A0035E658BF0}" destId="{C1C6F6E7-5940-45BD-82A5-CA83ACFA1ACB}" srcOrd="1" destOrd="0" presId="urn:microsoft.com/office/officeart/2005/8/layout/orgChart1"/>
    <dgm:cxn modelId="{4F8CD4EA-D010-471A-88AB-C07634909C8B}" type="presParOf" srcId="{4E7355FF-17D7-4E33-A18B-A0035E658BF0}" destId="{472E0D76-ACD3-4310-900E-0D9230783237}" srcOrd="2" destOrd="0" presId="urn:microsoft.com/office/officeart/2005/8/layout/orgChart1"/>
    <dgm:cxn modelId="{5149AC5E-B5D0-4510-8EE6-E5530192BBD1}" type="presParOf" srcId="{1F62BEFB-DFBF-4113-B92A-87D2A124117A}" destId="{A03B162F-E782-4799-BEA8-C5B7D99008A3}" srcOrd="2" destOrd="0" presId="urn:microsoft.com/office/officeart/2005/8/layout/orgChart1"/>
    <dgm:cxn modelId="{CB6B86FA-6CFE-4A73-9350-73C83D38274E}" type="presParOf" srcId="{1F62BEFB-DFBF-4113-B92A-87D2A124117A}" destId="{03F6CAB4-9C52-4F60-A1CC-DAEAB2CE68C7}" srcOrd="3" destOrd="0" presId="urn:microsoft.com/office/officeart/2005/8/layout/orgChart1"/>
    <dgm:cxn modelId="{0D8D1871-7A83-4122-A67E-A35ECAADFC90}" type="presParOf" srcId="{03F6CAB4-9C52-4F60-A1CC-DAEAB2CE68C7}" destId="{D5664DEE-925A-4514-BCDE-6F8294B673B2}" srcOrd="0" destOrd="0" presId="urn:microsoft.com/office/officeart/2005/8/layout/orgChart1"/>
    <dgm:cxn modelId="{C007D3BC-7E67-4F49-B592-62D85D7F9F30}" type="presParOf" srcId="{D5664DEE-925A-4514-BCDE-6F8294B673B2}" destId="{DE8C91BC-A2CD-471B-9CDD-771C44B49AE5}" srcOrd="0" destOrd="0" presId="urn:microsoft.com/office/officeart/2005/8/layout/orgChart1"/>
    <dgm:cxn modelId="{87AA56A4-B49F-41BC-9664-E166069ABD5D}" type="presParOf" srcId="{D5664DEE-925A-4514-BCDE-6F8294B673B2}" destId="{221F9C08-EF9C-4CBA-8B76-7BACF8F41A6E}" srcOrd="1" destOrd="0" presId="urn:microsoft.com/office/officeart/2005/8/layout/orgChart1"/>
    <dgm:cxn modelId="{56C5541A-49B0-406D-9551-E3C2B8550595}" type="presParOf" srcId="{03F6CAB4-9C52-4F60-A1CC-DAEAB2CE68C7}" destId="{324E5173-D0E7-47EB-8FC7-0E16F7CBFB27}" srcOrd="1" destOrd="0" presId="urn:microsoft.com/office/officeart/2005/8/layout/orgChart1"/>
    <dgm:cxn modelId="{B076F7D3-81CB-4476-B46E-056CEEE2535A}" type="presParOf" srcId="{03F6CAB4-9C52-4F60-A1CC-DAEAB2CE68C7}" destId="{2F9965EE-566E-4E69-8445-E10DBE80009A}" srcOrd="2" destOrd="0" presId="urn:microsoft.com/office/officeart/2005/8/layout/orgChart1"/>
    <dgm:cxn modelId="{56ADA7A9-0C97-4707-9599-4F1FA942D464}" type="presParOf" srcId="{E1D76C70-2AD5-4F24-8EDF-BB0B862ED739}" destId="{7377934F-9A2C-45E0-81EA-021C70C6980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631C42C-C81B-49BF-B83C-EE92C04D73A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ED7E447-3922-4CCC-AFFD-49E54C3347F1}">
      <dgm:prSet phldrT="[Text]" custT="1"/>
      <dgm:spPr/>
      <dgm:t>
        <a:bodyPr/>
        <a:lstStyle/>
        <a:p>
          <a:r>
            <a:rPr lang="en-US" sz="1800" dirty="0" smtClean="0">
              <a:latin typeface="Times New Roman" panose="02020603050405020304" pitchFamily="18" charset="0"/>
              <a:cs typeface="Times New Roman" panose="02020603050405020304" pitchFamily="18" charset="0"/>
            </a:rPr>
            <a:t>Example: System of higher education is to provide young people with the information and skills they need to perform jobs after graduation. </a:t>
          </a:r>
          <a:endParaRPr lang="en-US" sz="1800" dirty="0"/>
        </a:p>
      </dgm:t>
    </dgm:pt>
    <dgm:pt modelId="{AD0E7E8B-B2A2-49B8-9BA0-3F6D49ECBAF3}" type="parTrans" cxnId="{5DCD8687-E090-4789-96D9-6DD252BBD6C9}">
      <dgm:prSet/>
      <dgm:spPr/>
      <dgm:t>
        <a:bodyPr/>
        <a:lstStyle/>
        <a:p>
          <a:endParaRPr lang="en-US"/>
        </a:p>
      </dgm:t>
    </dgm:pt>
    <dgm:pt modelId="{933FD2B9-CDF0-4AED-9910-75F1872D73D0}" type="sibTrans" cxnId="{5DCD8687-E090-4789-96D9-6DD252BBD6C9}">
      <dgm:prSet/>
      <dgm:spPr/>
      <dgm:t>
        <a:bodyPr/>
        <a:lstStyle/>
        <a:p>
          <a:endParaRPr lang="en-US"/>
        </a:p>
      </dgm:t>
    </dgm:pt>
    <dgm:pt modelId="{7944ACAD-F25A-42C1-B94D-3177AA34CFAE}">
      <dgm:prSet phldrT="[Text]" custT="1"/>
      <dgm:spPr/>
      <dgm:t>
        <a:bodyPr/>
        <a:lstStyle/>
        <a:p>
          <a:r>
            <a:rPr lang="en-US" sz="1800" dirty="0" smtClean="0">
              <a:latin typeface="Times New Roman" panose="02020603050405020304" pitchFamily="18" charset="0"/>
              <a:cs typeface="Times New Roman" panose="02020603050405020304" pitchFamily="18" charset="0"/>
            </a:rPr>
            <a:t>One of college’s latent function as a “marriage broker,” bringing together young people of similar social backgrounds. </a:t>
          </a:r>
          <a:endParaRPr lang="en-US" sz="1800" dirty="0"/>
        </a:p>
      </dgm:t>
    </dgm:pt>
    <dgm:pt modelId="{54BBC5BA-34BF-4477-957D-A1824805DC62}" type="parTrans" cxnId="{F4DE8842-66E8-49B6-811F-C005E6745AE9}">
      <dgm:prSet/>
      <dgm:spPr/>
      <dgm:t>
        <a:bodyPr/>
        <a:lstStyle/>
        <a:p>
          <a:endParaRPr lang="en-US"/>
        </a:p>
      </dgm:t>
    </dgm:pt>
    <dgm:pt modelId="{D7840F2D-D0BD-4110-ACFA-D7CFD5A254E7}" type="sibTrans" cxnId="{F4DE8842-66E8-49B6-811F-C005E6745AE9}">
      <dgm:prSet/>
      <dgm:spPr/>
      <dgm:t>
        <a:bodyPr/>
        <a:lstStyle/>
        <a:p>
          <a:endParaRPr lang="en-US"/>
        </a:p>
      </dgm:t>
    </dgm:pt>
    <dgm:pt modelId="{FAFDEF0C-0B6E-4224-9E92-FA2D2421C91A}">
      <dgm:prSet phldrT="[Text]" custT="1"/>
      <dgm:spPr/>
      <dgm:t>
        <a:bodyPr/>
        <a:lstStyle/>
        <a:p>
          <a:r>
            <a:rPr lang="en-US" sz="1800" dirty="0" smtClean="0">
              <a:latin typeface="Times New Roman" panose="02020603050405020304" pitchFamily="18" charset="0"/>
              <a:cs typeface="Times New Roman" panose="02020603050405020304" pitchFamily="18" charset="0"/>
            </a:rPr>
            <a:t>Another latent function of higher education is to limit unemployment by keeping millions of young people out of the labor market, where many of them might not easily find jobs. </a:t>
          </a:r>
          <a:endParaRPr lang="en-US" sz="1800" dirty="0"/>
        </a:p>
      </dgm:t>
    </dgm:pt>
    <dgm:pt modelId="{3E8457E7-0808-41F2-8398-12FD3C5604BC}" type="parTrans" cxnId="{2393833D-A9F5-44A9-A881-57F65BCA65A7}">
      <dgm:prSet/>
      <dgm:spPr/>
      <dgm:t>
        <a:bodyPr/>
        <a:lstStyle/>
        <a:p>
          <a:endParaRPr lang="en-US"/>
        </a:p>
      </dgm:t>
    </dgm:pt>
    <dgm:pt modelId="{B431F44A-1AE1-49BC-AC9C-7D636E09E1EF}" type="sibTrans" cxnId="{2393833D-A9F5-44A9-A881-57F65BCA65A7}">
      <dgm:prSet/>
      <dgm:spPr/>
      <dgm:t>
        <a:bodyPr/>
        <a:lstStyle/>
        <a:p>
          <a:endParaRPr lang="en-US"/>
        </a:p>
      </dgm:t>
    </dgm:pt>
    <dgm:pt modelId="{63C9EECD-65FE-47D7-A10D-24FB74323839}" type="pres">
      <dgm:prSet presAssocID="{2631C42C-C81B-49BF-B83C-EE92C04D73AB}" presName="vert0" presStyleCnt="0">
        <dgm:presLayoutVars>
          <dgm:dir/>
          <dgm:animOne val="branch"/>
          <dgm:animLvl val="lvl"/>
        </dgm:presLayoutVars>
      </dgm:prSet>
      <dgm:spPr/>
      <dgm:t>
        <a:bodyPr/>
        <a:lstStyle/>
        <a:p>
          <a:endParaRPr lang="en-US"/>
        </a:p>
      </dgm:t>
    </dgm:pt>
    <dgm:pt modelId="{276777B4-4850-4A09-8AAD-2FBB5680451F}" type="pres">
      <dgm:prSet presAssocID="{9ED7E447-3922-4CCC-AFFD-49E54C3347F1}" presName="thickLine" presStyleLbl="alignNode1" presStyleIdx="0" presStyleCnt="3"/>
      <dgm:spPr/>
    </dgm:pt>
    <dgm:pt modelId="{5AA9FC8C-86F1-41A8-A87C-E3C8C3638E5B}" type="pres">
      <dgm:prSet presAssocID="{9ED7E447-3922-4CCC-AFFD-49E54C3347F1}" presName="horz1" presStyleCnt="0"/>
      <dgm:spPr/>
    </dgm:pt>
    <dgm:pt modelId="{7855CBAF-FF58-493A-85F6-07794A67A9CB}" type="pres">
      <dgm:prSet presAssocID="{9ED7E447-3922-4CCC-AFFD-49E54C3347F1}" presName="tx1" presStyleLbl="revTx" presStyleIdx="0" presStyleCnt="3" custScaleY="110318"/>
      <dgm:spPr/>
      <dgm:t>
        <a:bodyPr/>
        <a:lstStyle/>
        <a:p>
          <a:endParaRPr lang="en-US"/>
        </a:p>
      </dgm:t>
    </dgm:pt>
    <dgm:pt modelId="{1547EFAA-271D-4992-B55F-692798CA2617}" type="pres">
      <dgm:prSet presAssocID="{9ED7E447-3922-4CCC-AFFD-49E54C3347F1}" presName="vert1" presStyleCnt="0"/>
      <dgm:spPr/>
    </dgm:pt>
    <dgm:pt modelId="{48C8A9CB-0A04-4230-9DD6-DF10E50BA5E4}" type="pres">
      <dgm:prSet presAssocID="{7944ACAD-F25A-42C1-B94D-3177AA34CFAE}" presName="thickLine" presStyleLbl="alignNode1" presStyleIdx="1" presStyleCnt="3"/>
      <dgm:spPr/>
    </dgm:pt>
    <dgm:pt modelId="{3A6DE60B-B5D3-42D3-8F9C-D261824E2B14}" type="pres">
      <dgm:prSet presAssocID="{7944ACAD-F25A-42C1-B94D-3177AA34CFAE}" presName="horz1" presStyleCnt="0"/>
      <dgm:spPr/>
    </dgm:pt>
    <dgm:pt modelId="{3B280013-6F64-470D-8939-2702386D2CE2}" type="pres">
      <dgm:prSet presAssocID="{7944ACAD-F25A-42C1-B94D-3177AA34CFAE}" presName="tx1" presStyleLbl="revTx" presStyleIdx="1" presStyleCnt="3"/>
      <dgm:spPr/>
      <dgm:t>
        <a:bodyPr/>
        <a:lstStyle/>
        <a:p>
          <a:endParaRPr lang="en-US"/>
        </a:p>
      </dgm:t>
    </dgm:pt>
    <dgm:pt modelId="{9950743C-CC3E-4CFD-B445-FF63BD62A9B9}" type="pres">
      <dgm:prSet presAssocID="{7944ACAD-F25A-42C1-B94D-3177AA34CFAE}" presName="vert1" presStyleCnt="0"/>
      <dgm:spPr/>
    </dgm:pt>
    <dgm:pt modelId="{40E394CC-3EF4-47F1-B2AE-E6007322FA2A}" type="pres">
      <dgm:prSet presAssocID="{FAFDEF0C-0B6E-4224-9E92-FA2D2421C91A}" presName="thickLine" presStyleLbl="alignNode1" presStyleIdx="2" presStyleCnt="3"/>
      <dgm:spPr/>
    </dgm:pt>
    <dgm:pt modelId="{DA4FF784-734B-4DE3-AAF0-0A9D70B01A8E}" type="pres">
      <dgm:prSet presAssocID="{FAFDEF0C-0B6E-4224-9E92-FA2D2421C91A}" presName="horz1" presStyleCnt="0"/>
      <dgm:spPr/>
    </dgm:pt>
    <dgm:pt modelId="{47F17EA2-7D4B-41C1-BBF7-AFC473D983EE}" type="pres">
      <dgm:prSet presAssocID="{FAFDEF0C-0B6E-4224-9E92-FA2D2421C91A}" presName="tx1" presStyleLbl="revTx" presStyleIdx="2" presStyleCnt="3"/>
      <dgm:spPr/>
      <dgm:t>
        <a:bodyPr/>
        <a:lstStyle/>
        <a:p>
          <a:endParaRPr lang="en-US"/>
        </a:p>
      </dgm:t>
    </dgm:pt>
    <dgm:pt modelId="{44D42C3F-455D-472D-93CF-570CA3BA21FB}" type="pres">
      <dgm:prSet presAssocID="{FAFDEF0C-0B6E-4224-9E92-FA2D2421C91A}" presName="vert1" presStyleCnt="0"/>
      <dgm:spPr/>
    </dgm:pt>
  </dgm:ptLst>
  <dgm:cxnLst>
    <dgm:cxn modelId="{B8D498C5-0AE3-4CF1-BCA7-2E40C20ABAD7}" type="presOf" srcId="{9ED7E447-3922-4CCC-AFFD-49E54C3347F1}" destId="{7855CBAF-FF58-493A-85F6-07794A67A9CB}" srcOrd="0" destOrd="0" presId="urn:microsoft.com/office/officeart/2008/layout/LinedList"/>
    <dgm:cxn modelId="{2393833D-A9F5-44A9-A881-57F65BCA65A7}" srcId="{2631C42C-C81B-49BF-B83C-EE92C04D73AB}" destId="{FAFDEF0C-0B6E-4224-9E92-FA2D2421C91A}" srcOrd="2" destOrd="0" parTransId="{3E8457E7-0808-41F2-8398-12FD3C5604BC}" sibTransId="{B431F44A-1AE1-49BC-AC9C-7D636E09E1EF}"/>
    <dgm:cxn modelId="{5DCD8687-E090-4789-96D9-6DD252BBD6C9}" srcId="{2631C42C-C81B-49BF-B83C-EE92C04D73AB}" destId="{9ED7E447-3922-4CCC-AFFD-49E54C3347F1}" srcOrd="0" destOrd="0" parTransId="{AD0E7E8B-B2A2-49B8-9BA0-3F6D49ECBAF3}" sibTransId="{933FD2B9-CDF0-4AED-9910-75F1872D73D0}"/>
    <dgm:cxn modelId="{F4DE8842-66E8-49B6-811F-C005E6745AE9}" srcId="{2631C42C-C81B-49BF-B83C-EE92C04D73AB}" destId="{7944ACAD-F25A-42C1-B94D-3177AA34CFAE}" srcOrd="1" destOrd="0" parTransId="{54BBC5BA-34BF-4477-957D-A1824805DC62}" sibTransId="{D7840F2D-D0BD-4110-ACFA-D7CFD5A254E7}"/>
    <dgm:cxn modelId="{E3061F3E-D03E-4D3F-85AD-15A0EF29CCA9}" type="presOf" srcId="{2631C42C-C81B-49BF-B83C-EE92C04D73AB}" destId="{63C9EECD-65FE-47D7-A10D-24FB74323839}" srcOrd="0" destOrd="0" presId="urn:microsoft.com/office/officeart/2008/layout/LinedList"/>
    <dgm:cxn modelId="{E5358437-72E7-43C4-8E46-E3169B1A019C}" type="presOf" srcId="{FAFDEF0C-0B6E-4224-9E92-FA2D2421C91A}" destId="{47F17EA2-7D4B-41C1-BBF7-AFC473D983EE}" srcOrd="0" destOrd="0" presId="urn:microsoft.com/office/officeart/2008/layout/LinedList"/>
    <dgm:cxn modelId="{E19FF5FF-AF73-4906-A204-CB02D25D8B75}" type="presOf" srcId="{7944ACAD-F25A-42C1-B94D-3177AA34CFAE}" destId="{3B280013-6F64-470D-8939-2702386D2CE2}" srcOrd="0" destOrd="0" presId="urn:microsoft.com/office/officeart/2008/layout/LinedList"/>
    <dgm:cxn modelId="{DEB0ED8F-E99D-42BA-83FA-6BBEB7783A5D}" type="presParOf" srcId="{63C9EECD-65FE-47D7-A10D-24FB74323839}" destId="{276777B4-4850-4A09-8AAD-2FBB5680451F}" srcOrd="0" destOrd="0" presId="urn:microsoft.com/office/officeart/2008/layout/LinedList"/>
    <dgm:cxn modelId="{569EE06E-E309-4D54-B8C7-3680D23E0479}" type="presParOf" srcId="{63C9EECD-65FE-47D7-A10D-24FB74323839}" destId="{5AA9FC8C-86F1-41A8-A87C-E3C8C3638E5B}" srcOrd="1" destOrd="0" presId="urn:microsoft.com/office/officeart/2008/layout/LinedList"/>
    <dgm:cxn modelId="{3ACCBE89-DD7E-430D-AB30-A8CD70CFBC1D}" type="presParOf" srcId="{5AA9FC8C-86F1-41A8-A87C-E3C8C3638E5B}" destId="{7855CBAF-FF58-493A-85F6-07794A67A9CB}" srcOrd="0" destOrd="0" presId="urn:microsoft.com/office/officeart/2008/layout/LinedList"/>
    <dgm:cxn modelId="{CF88C614-EDE5-4E24-BBE8-6EFE2EADFE7B}" type="presParOf" srcId="{5AA9FC8C-86F1-41A8-A87C-E3C8C3638E5B}" destId="{1547EFAA-271D-4992-B55F-692798CA2617}" srcOrd="1" destOrd="0" presId="urn:microsoft.com/office/officeart/2008/layout/LinedList"/>
    <dgm:cxn modelId="{CC973829-ED3B-4C53-8064-3FB225C50695}" type="presParOf" srcId="{63C9EECD-65FE-47D7-A10D-24FB74323839}" destId="{48C8A9CB-0A04-4230-9DD6-DF10E50BA5E4}" srcOrd="2" destOrd="0" presId="urn:microsoft.com/office/officeart/2008/layout/LinedList"/>
    <dgm:cxn modelId="{18226C9E-194C-414D-ABAD-099117E454F6}" type="presParOf" srcId="{63C9EECD-65FE-47D7-A10D-24FB74323839}" destId="{3A6DE60B-B5D3-42D3-8F9C-D261824E2B14}" srcOrd="3" destOrd="0" presId="urn:microsoft.com/office/officeart/2008/layout/LinedList"/>
    <dgm:cxn modelId="{7859098D-A0A8-4241-B24B-12447ED1E560}" type="presParOf" srcId="{3A6DE60B-B5D3-42D3-8F9C-D261824E2B14}" destId="{3B280013-6F64-470D-8939-2702386D2CE2}" srcOrd="0" destOrd="0" presId="urn:microsoft.com/office/officeart/2008/layout/LinedList"/>
    <dgm:cxn modelId="{808D7C4E-B93E-431D-BC0A-58C9971752DD}" type="presParOf" srcId="{3A6DE60B-B5D3-42D3-8F9C-D261824E2B14}" destId="{9950743C-CC3E-4CFD-B445-FF63BD62A9B9}" srcOrd="1" destOrd="0" presId="urn:microsoft.com/office/officeart/2008/layout/LinedList"/>
    <dgm:cxn modelId="{2420BBA8-3881-49F0-9BEB-59AC109F0822}" type="presParOf" srcId="{63C9EECD-65FE-47D7-A10D-24FB74323839}" destId="{40E394CC-3EF4-47F1-B2AE-E6007322FA2A}" srcOrd="4" destOrd="0" presId="urn:microsoft.com/office/officeart/2008/layout/LinedList"/>
    <dgm:cxn modelId="{D85A54FB-4FBA-4A16-8A85-CCFC9CBC721B}" type="presParOf" srcId="{63C9EECD-65FE-47D7-A10D-24FB74323839}" destId="{DA4FF784-734B-4DE3-AAF0-0A9D70B01A8E}" srcOrd="5" destOrd="0" presId="urn:microsoft.com/office/officeart/2008/layout/LinedList"/>
    <dgm:cxn modelId="{FF48F0D9-96EC-4988-B93E-81D6ED820FE5}" type="presParOf" srcId="{DA4FF784-734B-4DE3-AAF0-0A9D70B01A8E}" destId="{47F17EA2-7D4B-41C1-BBF7-AFC473D983EE}" srcOrd="0" destOrd="0" presId="urn:microsoft.com/office/officeart/2008/layout/LinedList"/>
    <dgm:cxn modelId="{303D2390-FA9D-41BF-B0CA-E29937919555}" type="presParOf" srcId="{DA4FF784-734B-4DE3-AAF0-0A9D70B01A8E}" destId="{44D42C3F-455D-472D-93CF-570CA3BA21FB}"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C57CD3A-1DA5-4045-A506-90747A8B92E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2B5EA3E5-65F0-45F2-AE4B-5445BC41D1A3}">
      <dgm:prSet phldrT="[Text]" custT="1"/>
      <dgm:spPr/>
      <dgm:t>
        <a:bodyPr/>
        <a:lstStyle/>
        <a:p>
          <a:r>
            <a:rPr lang="en-US" sz="1800" dirty="0" smtClean="0">
              <a:latin typeface="Times New Roman" panose="02020603050405020304" pitchFamily="18" charset="0"/>
              <a:cs typeface="Times New Roman" panose="02020603050405020304" pitchFamily="18" charset="0"/>
            </a:rPr>
            <a:t>Merton pointed out that any social structure probably has many functions, some more obvious than others. He distinguished between manifest functions and latent functions. </a:t>
          </a:r>
          <a:endParaRPr lang="en-US" sz="1800" dirty="0">
            <a:latin typeface="Times New Roman" panose="02020603050405020304" pitchFamily="18" charset="0"/>
            <a:cs typeface="Times New Roman" panose="02020603050405020304" pitchFamily="18" charset="0"/>
          </a:endParaRPr>
        </a:p>
      </dgm:t>
    </dgm:pt>
    <dgm:pt modelId="{BC1E1704-05C3-4A35-B553-A846F6DE7140}" type="parTrans" cxnId="{2BC2C0AA-646C-4AAF-AB70-8359059DAED2}">
      <dgm:prSet/>
      <dgm:spPr/>
      <dgm:t>
        <a:bodyPr/>
        <a:lstStyle/>
        <a:p>
          <a:endParaRPr lang="en-US" sz="1800">
            <a:latin typeface="Times New Roman" panose="02020603050405020304" pitchFamily="18" charset="0"/>
            <a:cs typeface="Times New Roman" panose="02020603050405020304" pitchFamily="18" charset="0"/>
          </a:endParaRPr>
        </a:p>
      </dgm:t>
    </dgm:pt>
    <dgm:pt modelId="{1DA5DE5B-9BB1-4A64-A157-FBEE70364381}" type="sibTrans" cxnId="{2BC2C0AA-646C-4AAF-AB70-8359059DAED2}">
      <dgm:prSet/>
      <dgm:spPr/>
      <dgm:t>
        <a:bodyPr/>
        <a:lstStyle/>
        <a:p>
          <a:endParaRPr lang="en-US" sz="1800">
            <a:latin typeface="Times New Roman" panose="02020603050405020304" pitchFamily="18" charset="0"/>
            <a:cs typeface="Times New Roman" panose="02020603050405020304" pitchFamily="18" charset="0"/>
          </a:endParaRPr>
        </a:p>
      </dgm:t>
    </dgm:pt>
    <dgm:pt modelId="{F2BB8379-5841-4325-A260-0901D7E77383}" type="pres">
      <dgm:prSet presAssocID="{2C57CD3A-1DA5-4045-A506-90747A8B92E0}" presName="vert0" presStyleCnt="0">
        <dgm:presLayoutVars>
          <dgm:dir/>
          <dgm:animOne val="branch"/>
          <dgm:animLvl val="lvl"/>
        </dgm:presLayoutVars>
      </dgm:prSet>
      <dgm:spPr/>
      <dgm:t>
        <a:bodyPr/>
        <a:lstStyle/>
        <a:p>
          <a:endParaRPr lang="en-US"/>
        </a:p>
      </dgm:t>
    </dgm:pt>
    <dgm:pt modelId="{4F4F6510-04FD-4184-A4B0-9C807267E570}" type="pres">
      <dgm:prSet presAssocID="{2B5EA3E5-65F0-45F2-AE4B-5445BC41D1A3}" presName="thickLine" presStyleLbl="alignNode1" presStyleIdx="0" presStyleCnt="1"/>
      <dgm:spPr/>
    </dgm:pt>
    <dgm:pt modelId="{51435622-B32D-4497-A383-173260A761F6}" type="pres">
      <dgm:prSet presAssocID="{2B5EA3E5-65F0-45F2-AE4B-5445BC41D1A3}" presName="horz1" presStyleCnt="0"/>
      <dgm:spPr/>
    </dgm:pt>
    <dgm:pt modelId="{E6CDAEC3-DD00-441F-B167-466ED78ECB70}" type="pres">
      <dgm:prSet presAssocID="{2B5EA3E5-65F0-45F2-AE4B-5445BC41D1A3}" presName="tx1" presStyleLbl="revTx" presStyleIdx="0" presStyleCnt="1"/>
      <dgm:spPr/>
      <dgm:t>
        <a:bodyPr/>
        <a:lstStyle/>
        <a:p>
          <a:endParaRPr lang="en-US"/>
        </a:p>
      </dgm:t>
    </dgm:pt>
    <dgm:pt modelId="{91CBE605-DBF0-4C58-891A-E679FCF5254D}" type="pres">
      <dgm:prSet presAssocID="{2B5EA3E5-65F0-45F2-AE4B-5445BC41D1A3}" presName="vert1" presStyleCnt="0"/>
      <dgm:spPr/>
    </dgm:pt>
  </dgm:ptLst>
  <dgm:cxnLst>
    <dgm:cxn modelId="{4A38D5D7-2804-489A-9202-72DE2CC947C0}" type="presOf" srcId="{2B5EA3E5-65F0-45F2-AE4B-5445BC41D1A3}" destId="{E6CDAEC3-DD00-441F-B167-466ED78ECB70}" srcOrd="0" destOrd="0" presId="urn:microsoft.com/office/officeart/2008/layout/LinedList"/>
    <dgm:cxn modelId="{2BC2C0AA-646C-4AAF-AB70-8359059DAED2}" srcId="{2C57CD3A-1DA5-4045-A506-90747A8B92E0}" destId="{2B5EA3E5-65F0-45F2-AE4B-5445BC41D1A3}" srcOrd="0" destOrd="0" parTransId="{BC1E1704-05C3-4A35-B553-A846F6DE7140}" sibTransId="{1DA5DE5B-9BB1-4A64-A157-FBEE70364381}"/>
    <dgm:cxn modelId="{CE6B340F-9224-4C74-8B21-40E14D6FC7AF}" type="presOf" srcId="{2C57CD3A-1DA5-4045-A506-90747A8B92E0}" destId="{F2BB8379-5841-4325-A260-0901D7E77383}" srcOrd="0" destOrd="0" presId="urn:microsoft.com/office/officeart/2008/layout/LinedList"/>
    <dgm:cxn modelId="{B741DE8C-CE6F-484E-B966-E5AD79DCFC21}" type="presParOf" srcId="{F2BB8379-5841-4325-A260-0901D7E77383}" destId="{4F4F6510-04FD-4184-A4B0-9C807267E570}" srcOrd="0" destOrd="0" presId="urn:microsoft.com/office/officeart/2008/layout/LinedList"/>
    <dgm:cxn modelId="{901BE60B-E6AD-4218-868B-3BF0CAADDFA5}" type="presParOf" srcId="{F2BB8379-5841-4325-A260-0901D7E77383}" destId="{51435622-B32D-4497-A383-173260A761F6}" srcOrd="1" destOrd="0" presId="urn:microsoft.com/office/officeart/2008/layout/LinedList"/>
    <dgm:cxn modelId="{7233D18E-8C64-4F17-B516-6C6A3EE17167}" type="presParOf" srcId="{51435622-B32D-4497-A383-173260A761F6}" destId="{E6CDAEC3-DD00-441F-B167-466ED78ECB70}" srcOrd="0" destOrd="0" presId="urn:microsoft.com/office/officeart/2008/layout/LinedList"/>
    <dgm:cxn modelId="{E0E0EF6A-4A0F-42A8-85F4-E11D28AEEAE7}" type="presParOf" srcId="{51435622-B32D-4497-A383-173260A761F6}" destId="{91CBE605-DBF0-4C58-891A-E679FCF5254D}"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CB4F734-36B7-4772-8233-285AE2A6BFE2}"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834BA03-952B-4645-B906-8BDC2480C863}">
      <dgm:prSet phldrT="[Text]" custT="1"/>
      <dgm:spPr/>
      <dgm:t>
        <a:bodyPr/>
        <a:lstStyle/>
        <a:p>
          <a:r>
            <a:rPr lang="en-US" sz="2000" dirty="0" smtClean="0">
              <a:latin typeface="Times New Roman" panose="02020603050405020304" pitchFamily="18" charset="0"/>
              <a:cs typeface="Times New Roman" panose="02020603050405020304" pitchFamily="18" charset="0"/>
            </a:rPr>
            <a:t>But Merton also recognized that not all the effects of social structure are good. Thus a social dysfunction is </a:t>
          </a:r>
          <a:r>
            <a:rPr lang="en-US" sz="2000" b="1" dirty="0" smtClean="0">
              <a:latin typeface="Times New Roman" panose="02020603050405020304" pitchFamily="18" charset="0"/>
              <a:cs typeface="Times New Roman" panose="02020603050405020304" pitchFamily="18" charset="0"/>
            </a:rPr>
            <a:t>any social pattern that may disrupt the operation of society. </a:t>
          </a:r>
          <a:r>
            <a:rPr lang="en-US" sz="2000" dirty="0" smtClean="0">
              <a:latin typeface="Times New Roman" panose="02020603050405020304" pitchFamily="18" charset="0"/>
              <a:cs typeface="Times New Roman" panose="02020603050405020304" pitchFamily="18" charset="0"/>
            </a:rPr>
            <a:t>Globalization of the economy may be good for some companies, but it also can cost workers their jobs as production moves overseas. </a:t>
          </a:r>
          <a:endParaRPr lang="en-US" sz="2000" dirty="0"/>
        </a:p>
      </dgm:t>
    </dgm:pt>
    <dgm:pt modelId="{A84D7183-B81D-4D65-82B2-9B48A08C1DF4}" type="parTrans" cxnId="{21E8F004-A226-44D6-9A14-756D01A60AD8}">
      <dgm:prSet/>
      <dgm:spPr/>
      <dgm:t>
        <a:bodyPr/>
        <a:lstStyle/>
        <a:p>
          <a:endParaRPr lang="en-US" sz="2000"/>
        </a:p>
      </dgm:t>
    </dgm:pt>
    <dgm:pt modelId="{9E61C920-F7D2-4E86-9D45-C15A9E819930}" type="sibTrans" cxnId="{21E8F004-A226-44D6-9A14-756D01A60AD8}">
      <dgm:prSet/>
      <dgm:spPr/>
      <dgm:t>
        <a:bodyPr/>
        <a:lstStyle/>
        <a:p>
          <a:endParaRPr lang="en-US" sz="2000"/>
        </a:p>
      </dgm:t>
    </dgm:pt>
    <dgm:pt modelId="{302BD550-2019-4FA2-B8FD-CBBF7A86FB5F}" type="pres">
      <dgm:prSet presAssocID="{7CB4F734-36B7-4772-8233-285AE2A6BFE2}" presName="vert0" presStyleCnt="0">
        <dgm:presLayoutVars>
          <dgm:dir/>
          <dgm:animOne val="branch"/>
          <dgm:animLvl val="lvl"/>
        </dgm:presLayoutVars>
      </dgm:prSet>
      <dgm:spPr/>
      <dgm:t>
        <a:bodyPr/>
        <a:lstStyle/>
        <a:p>
          <a:endParaRPr lang="en-US"/>
        </a:p>
      </dgm:t>
    </dgm:pt>
    <dgm:pt modelId="{A44755E9-CB26-4A27-9784-AB2BB0240E65}" type="pres">
      <dgm:prSet presAssocID="{C834BA03-952B-4645-B906-8BDC2480C863}" presName="thickLine" presStyleLbl="alignNode1" presStyleIdx="0" presStyleCnt="1"/>
      <dgm:spPr/>
    </dgm:pt>
    <dgm:pt modelId="{C161AE9B-8917-4AF4-9E6E-15A4685FF256}" type="pres">
      <dgm:prSet presAssocID="{C834BA03-952B-4645-B906-8BDC2480C863}" presName="horz1" presStyleCnt="0"/>
      <dgm:spPr/>
    </dgm:pt>
    <dgm:pt modelId="{701A1ABB-5B5F-4B84-902A-E1F6E7FBF93C}" type="pres">
      <dgm:prSet presAssocID="{C834BA03-952B-4645-B906-8BDC2480C863}" presName="tx1" presStyleLbl="revTx" presStyleIdx="0" presStyleCnt="1"/>
      <dgm:spPr/>
      <dgm:t>
        <a:bodyPr/>
        <a:lstStyle/>
        <a:p>
          <a:endParaRPr lang="en-US"/>
        </a:p>
      </dgm:t>
    </dgm:pt>
    <dgm:pt modelId="{1CFDD7E5-FD52-4351-9D33-BC6A3262FAFD}" type="pres">
      <dgm:prSet presAssocID="{C834BA03-952B-4645-B906-8BDC2480C863}" presName="vert1" presStyleCnt="0"/>
      <dgm:spPr/>
    </dgm:pt>
  </dgm:ptLst>
  <dgm:cxnLst>
    <dgm:cxn modelId="{282DD930-03B5-4455-A1F6-5DB6184E89A4}" type="presOf" srcId="{C834BA03-952B-4645-B906-8BDC2480C863}" destId="{701A1ABB-5B5F-4B84-902A-E1F6E7FBF93C}" srcOrd="0" destOrd="0" presId="urn:microsoft.com/office/officeart/2008/layout/LinedList"/>
    <dgm:cxn modelId="{21E8F004-A226-44D6-9A14-756D01A60AD8}" srcId="{7CB4F734-36B7-4772-8233-285AE2A6BFE2}" destId="{C834BA03-952B-4645-B906-8BDC2480C863}" srcOrd="0" destOrd="0" parTransId="{A84D7183-B81D-4D65-82B2-9B48A08C1DF4}" sibTransId="{9E61C920-F7D2-4E86-9D45-C15A9E819930}"/>
    <dgm:cxn modelId="{9069E7E9-1EEA-4BBB-B86D-EDBE95833B59}" type="presOf" srcId="{7CB4F734-36B7-4772-8233-285AE2A6BFE2}" destId="{302BD550-2019-4FA2-B8FD-CBBF7A86FB5F}" srcOrd="0" destOrd="0" presId="urn:microsoft.com/office/officeart/2008/layout/LinedList"/>
    <dgm:cxn modelId="{50C8C7CB-2C87-4E7C-B849-D148088620D8}" type="presParOf" srcId="{302BD550-2019-4FA2-B8FD-CBBF7A86FB5F}" destId="{A44755E9-CB26-4A27-9784-AB2BB0240E65}" srcOrd="0" destOrd="0" presId="urn:microsoft.com/office/officeart/2008/layout/LinedList"/>
    <dgm:cxn modelId="{F30887F5-16EA-490B-9CD3-D898839E4CD8}" type="presParOf" srcId="{302BD550-2019-4FA2-B8FD-CBBF7A86FB5F}" destId="{C161AE9B-8917-4AF4-9E6E-15A4685FF256}" srcOrd="1" destOrd="0" presId="urn:microsoft.com/office/officeart/2008/layout/LinedList"/>
    <dgm:cxn modelId="{BE318471-D5F6-44F4-8063-C79F731DA3C3}" type="presParOf" srcId="{C161AE9B-8917-4AF4-9E6E-15A4685FF256}" destId="{701A1ABB-5B5F-4B84-902A-E1F6E7FBF93C}" srcOrd="0" destOrd="0" presId="urn:microsoft.com/office/officeart/2008/layout/LinedList"/>
    <dgm:cxn modelId="{AD524655-13C7-41A7-A9CF-B7992B2BED9B}" type="presParOf" srcId="{C161AE9B-8917-4AF4-9E6E-15A4685FF256}" destId="{1CFDD7E5-FD52-4351-9D33-BC6A3262FA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E72920C-F5E0-4078-AD65-EB8835DC3605}"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4547D66-3ACA-455E-96E3-BDCA71837D5E}">
      <dgm:prSet phldrT="[Text]" custT="1"/>
      <dgm:spPr/>
      <dgm:t>
        <a:bodyPr/>
        <a:lstStyle/>
        <a:p>
          <a:r>
            <a:rPr lang="en-US" sz="2000" dirty="0" smtClean="0">
              <a:latin typeface="Times New Roman" panose="02020603050405020304" pitchFamily="18" charset="0"/>
              <a:cs typeface="Times New Roman" panose="02020603050405020304" pitchFamily="18" charset="0"/>
            </a:rPr>
            <a:t>Therefore, whether any social patterns are helpful or harmful for society is a matter about which people often disagree. </a:t>
          </a:r>
          <a:endParaRPr lang="en-US" sz="2000" dirty="0"/>
        </a:p>
      </dgm:t>
    </dgm:pt>
    <dgm:pt modelId="{EFC415CD-3289-459A-B9FF-2C9387D7FD0D}" type="parTrans" cxnId="{334743CE-7373-4D07-B473-09F543E4AC2B}">
      <dgm:prSet/>
      <dgm:spPr/>
      <dgm:t>
        <a:bodyPr/>
        <a:lstStyle/>
        <a:p>
          <a:endParaRPr lang="en-US" sz="2000"/>
        </a:p>
      </dgm:t>
    </dgm:pt>
    <dgm:pt modelId="{4737A97B-CE09-40CC-B612-6F21A2348280}" type="sibTrans" cxnId="{334743CE-7373-4D07-B473-09F543E4AC2B}">
      <dgm:prSet/>
      <dgm:spPr/>
      <dgm:t>
        <a:bodyPr/>
        <a:lstStyle/>
        <a:p>
          <a:endParaRPr lang="en-US" sz="2000"/>
        </a:p>
      </dgm:t>
    </dgm:pt>
    <dgm:pt modelId="{8A65789B-09D9-4805-BE44-267D495B49B0}" type="pres">
      <dgm:prSet presAssocID="{0E72920C-F5E0-4078-AD65-EB8835DC3605}" presName="vert0" presStyleCnt="0">
        <dgm:presLayoutVars>
          <dgm:dir/>
          <dgm:animOne val="branch"/>
          <dgm:animLvl val="lvl"/>
        </dgm:presLayoutVars>
      </dgm:prSet>
      <dgm:spPr/>
      <dgm:t>
        <a:bodyPr/>
        <a:lstStyle/>
        <a:p>
          <a:endParaRPr lang="en-US"/>
        </a:p>
      </dgm:t>
    </dgm:pt>
    <dgm:pt modelId="{AE31F1BA-53AA-4459-99DF-C1A3551A5221}" type="pres">
      <dgm:prSet presAssocID="{F4547D66-3ACA-455E-96E3-BDCA71837D5E}" presName="thickLine" presStyleLbl="alignNode1" presStyleIdx="0" presStyleCnt="1"/>
      <dgm:spPr/>
    </dgm:pt>
    <dgm:pt modelId="{0CEE2FFF-263E-464C-9F03-D59AE619B2C8}" type="pres">
      <dgm:prSet presAssocID="{F4547D66-3ACA-455E-96E3-BDCA71837D5E}" presName="horz1" presStyleCnt="0"/>
      <dgm:spPr/>
    </dgm:pt>
    <dgm:pt modelId="{7A628437-CD61-48C8-9673-51831DFF8253}" type="pres">
      <dgm:prSet presAssocID="{F4547D66-3ACA-455E-96E3-BDCA71837D5E}" presName="tx1" presStyleLbl="revTx" presStyleIdx="0" presStyleCnt="1"/>
      <dgm:spPr/>
      <dgm:t>
        <a:bodyPr/>
        <a:lstStyle/>
        <a:p>
          <a:endParaRPr lang="en-US"/>
        </a:p>
      </dgm:t>
    </dgm:pt>
    <dgm:pt modelId="{F0389258-9363-46B7-8280-F308EAD1FE58}" type="pres">
      <dgm:prSet presAssocID="{F4547D66-3ACA-455E-96E3-BDCA71837D5E}" presName="vert1" presStyleCnt="0"/>
      <dgm:spPr/>
    </dgm:pt>
  </dgm:ptLst>
  <dgm:cxnLst>
    <dgm:cxn modelId="{4630A825-C5AC-4E0A-8380-0DACFEF53D8A}" type="presOf" srcId="{F4547D66-3ACA-455E-96E3-BDCA71837D5E}" destId="{7A628437-CD61-48C8-9673-51831DFF8253}" srcOrd="0" destOrd="0" presId="urn:microsoft.com/office/officeart/2008/layout/LinedList"/>
    <dgm:cxn modelId="{83C73F2E-1D36-4E8C-BF9A-EA2CC15451C5}" type="presOf" srcId="{0E72920C-F5E0-4078-AD65-EB8835DC3605}" destId="{8A65789B-09D9-4805-BE44-267D495B49B0}" srcOrd="0" destOrd="0" presId="urn:microsoft.com/office/officeart/2008/layout/LinedList"/>
    <dgm:cxn modelId="{334743CE-7373-4D07-B473-09F543E4AC2B}" srcId="{0E72920C-F5E0-4078-AD65-EB8835DC3605}" destId="{F4547D66-3ACA-455E-96E3-BDCA71837D5E}" srcOrd="0" destOrd="0" parTransId="{EFC415CD-3289-459A-B9FF-2C9387D7FD0D}" sibTransId="{4737A97B-CE09-40CC-B612-6F21A2348280}"/>
    <dgm:cxn modelId="{660B616F-E660-498C-A2F6-74FFF0FC8183}" type="presParOf" srcId="{8A65789B-09D9-4805-BE44-267D495B49B0}" destId="{AE31F1BA-53AA-4459-99DF-C1A3551A5221}" srcOrd="0" destOrd="0" presId="urn:microsoft.com/office/officeart/2008/layout/LinedList"/>
    <dgm:cxn modelId="{0E232720-411F-44B5-B45D-DDA54A2F48BD}" type="presParOf" srcId="{8A65789B-09D9-4805-BE44-267D495B49B0}" destId="{0CEE2FFF-263E-464C-9F03-D59AE619B2C8}" srcOrd="1" destOrd="0" presId="urn:microsoft.com/office/officeart/2008/layout/LinedList"/>
    <dgm:cxn modelId="{B3280D78-5D38-4003-BDC9-89907AE8A144}" type="presParOf" srcId="{0CEE2FFF-263E-464C-9F03-D59AE619B2C8}" destId="{7A628437-CD61-48C8-9673-51831DFF8253}" srcOrd="0" destOrd="0" presId="urn:microsoft.com/office/officeart/2008/layout/LinedList"/>
    <dgm:cxn modelId="{FE9456BA-E3EE-4B97-B1C3-9A1D2DB36B6C}" type="presParOf" srcId="{0CEE2FFF-263E-464C-9F03-D59AE619B2C8}" destId="{F0389258-9363-46B7-8280-F308EAD1FE58}"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6AECBDA-E236-417E-A178-2ED42411D1E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34D10B7-BC74-41CA-9829-3C2E4E981E97}">
      <dgm:prSet phldrT="[Text]" custT="1"/>
      <dgm:spPr/>
      <dgm:t>
        <a:bodyPr/>
        <a:lstStyle/>
        <a:p>
          <a:r>
            <a:rPr lang="en-US" sz="2000" dirty="0" smtClean="0">
              <a:latin typeface="Times New Roman" panose="02020603050405020304" pitchFamily="18" charset="0"/>
              <a:cs typeface="Times New Roman" panose="02020603050405020304" pitchFamily="18" charset="0"/>
            </a:rPr>
            <a:t>In addition, what is functional for one category of people (say, high profits for Wall Street bank executives) may well be dysfunctional for other categories of people (workers who lose pension funds invested in banks that fail or people who cannot pay their mortgages and end up losing their homes).</a:t>
          </a:r>
          <a:endParaRPr lang="en-US" sz="2000" dirty="0"/>
        </a:p>
      </dgm:t>
    </dgm:pt>
    <dgm:pt modelId="{963FE1E9-505B-4AF1-AA01-1B7B23C55465}" type="parTrans" cxnId="{225B3AEC-1ECB-40F9-861C-1AAC1570B21E}">
      <dgm:prSet/>
      <dgm:spPr/>
      <dgm:t>
        <a:bodyPr/>
        <a:lstStyle/>
        <a:p>
          <a:endParaRPr lang="en-US" sz="2000"/>
        </a:p>
      </dgm:t>
    </dgm:pt>
    <dgm:pt modelId="{63EA4FDD-96BC-4BB2-B276-2F6060B575C6}" type="sibTrans" cxnId="{225B3AEC-1ECB-40F9-861C-1AAC1570B21E}">
      <dgm:prSet/>
      <dgm:spPr/>
      <dgm:t>
        <a:bodyPr/>
        <a:lstStyle/>
        <a:p>
          <a:endParaRPr lang="en-US" sz="2000"/>
        </a:p>
      </dgm:t>
    </dgm:pt>
    <dgm:pt modelId="{ABA877E3-47D1-42C3-A94D-662C90D27FBD}" type="pres">
      <dgm:prSet presAssocID="{C6AECBDA-E236-417E-A178-2ED42411D1E8}" presName="vert0" presStyleCnt="0">
        <dgm:presLayoutVars>
          <dgm:dir/>
          <dgm:animOne val="branch"/>
          <dgm:animLvl val="lvl"/>
        </dgm:presLayoutVars>
      </dgm:prSet>
      <dgm:spPr/>
      <dgm:t>
        <a:bodyPr/>
        <a:lstStyle/>
        <a:p>
          <a:endParaRPr lang="en-US"/>
        </a:p>
      </dgm:t>
    </dgm:pt>
    <dgm:pt modelId="{E69CDC87-A9F4-49DD-98A3-4C96E74E04BD}" type="pres">
      <dgm:prSet presAssocID="{E34D10B7-BC74-41CA-9829-3C2E4E981E97}" presName="thickLine" presStyleLbl="alignNode1" presStyleIdx="0" presStyleCnt="1"/>
      <dgm:spPr/>
    </dgm:pt>
    <dgm:pt modelId="{746CAFB7-5F94-4FB9-BE03-2E59779753F5}" type="pres">
      <dgm:prSet presAssocID="{E34D10B7-BC74-41CA-9829-3C2E4E981E97}" presName="horz1" presStyleCnt="0"/>
      <dgm:spPr/>
    </dgm:pt>
    <dgm:pt modelId="{DDBBFD65-4183-4CBA-B72A-C4944F371ACD}" type="pres">
      <dgm:prSet presAssocID="{E34D10B7-BC74-41CA-9829-3C2E4E981E97}" presName="tx1" presStyleLbl="revTx" presStyleIdx="0" presStyleCnt="1"/>
      <dgm:spPr/>
      <dgm:t>
        <a:bodyPr/>
        <a:lstStyle/>
        <a:p>
          <a:endParaRPr lang="en-US"/>
        </a:p>
      </dgm:t>
    </dgm:pt>
    <dgm:pt modelId="{D9C5C9B3-DBBC-4ED5-BA56-8227708C02A3}" type="pres">
      <dgm:prSet presAssocID="{E34D10B7-BC74-41CA-9829-3C2E4E981E97}" presName="vert1" presStyleCnt="0"/>
      <dgm:spPr/>
    </dgm:pt>
  </dgm:ptLst>
  <dgm:cxnLst>
    <dgm:cxn modelId="{F86C8F1C-4271-4B08-A4C7-171A7E217CB1}" type="presOf" srcId="{E34D10B7-BC74-41CA-9829-3C2E4E981E97}" destId="{DDBBFD65-4183-4CBA-B72A-C4944F371ACD}" srcOrd="0" destOrd="0" presId="urn:microsoft.com/office/officeart/2008/layout/LinedList"/>
    <dgm:cxn modelId="{30432158-B914-4F05-A63F-8C8B810A2F06}" type="presOf" srcId="{C6AECBDA-E236-417E-A178-2ED42411D1E8}" destId="{ABA877E3-47D1-42C3-A94D-662C90D27FBD}" srcOrd="0" destOrd="0" presId="urn:microsoft.com/office/officeart/2008/layout/LinedList"/>
    <dgm:cxn modelId="{225B3AEC-1ECB-40F9-861C-1AAC1570B21E}" srcId="{C6AECBDA-E236-417E-A178-2ED42411D1E8}" destId="{E34D10B7-BC74-41CA-9829-3C2E4E981E97}" srcOrd="0" destOrd="0" parTransId="{963FE1E9-505B-4AF1-AA01-1B7B23C55465}" sibTransId="{63EA4FDD-96BC-4BB2-B276-2F6060B575C6}"/>
    <dgm:cxn modelId="{9E312278-65AA-4937-842D-6528E2659B55}" type="presParOf" srcId="{ABA877E3-47D1-42C3-A94D-662C90D27FBD}" destId="{E69CDC87-A9F4-49DD-98A3-4C96E74E04BD}" srcOrd="0" destOrd="0" presId="urn:microsoft.com/office/officeart/2008/layout/LinedList"/>
    <dgm:cxn modelId="{44934D81-A68B-47B3-876E-F0E13DAEF0EC}" type="presParOf" srcId="{ABA877E3-47D1-42C3-A94D-662C90D27FBD}" destId="{746CAFB7-5F94-4FB9-BE03-2E59779753F5}" srcOrd="1" destOrd="0" presId="urn:microsoft.com/office/officeart/2008/layout/LinedList"/>
    <dgm:cxn modelId="{8AC06AA0-5486-46BC-9D0F-8D96CF14E29B}" type="presParOf" srcId="{746CAFB7-5F94-4FB9-BE03-2E59779753F5}" destId="{DDBBFD65-4183-4CBA-B72A-C4944F371ACD}" srcOrd="0" destOrd="0" presId="urn:microsoft.com/office/officeart/2008/layout/LinedList"/>
    <dgm:cxn modelId="{149548B4-EDEF-44BE-95BF-7E51FB15100D}" type="presParOf" srcId="{746CAFB7-5F94-4FB9-BE03-2E59779753F5}" destId="{D9C5C9B3-DBBC-4ED5-BA56-8227708C02A3}"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5FF0DD-8DEC-46A3-8A24-EF3D121BC99E}"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A8F7AF14-14FA-40CA-9D4D-895187DDC362}">
      <dgm:prSet phldrT="[Tex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Learning Outcomes</a:t>
          </a:r>
          <a:endParaRPr lang="en-US" b="1" dirty="0">
            <a:solidFill>
              <a:schemeClr val="tx1"/>
            </a:solidFill>
          </a:endParaRPr>
        </a:p>
      </dgm:t>
    </dgm:pt>
    <dgm:pt modelId="{C2DF9750-4F64-4355-A875-C7561A015F72}" type="parTrans" cxnId="{0208D00B-8404-4570-9A20-7B8789DD919B}">
      <dgm:prSet/>
      <dgm:spPr/>
      <dgm:t>
        <a:bodyPr/>
        <a:lstStyle/>
        <a:p>
          <a:endParaRPr lang="en-US"/>
        </a:p>
      </dgm:t>
    </dgm:pt>
    <dgm:pt modelId="{3F6710E3-900A-401E-8F28-9BA667EB0357}" type="sibTrans" cxnId="{0208D00B-8404-4570-9A20-7B8789DD919B}">
      <dgm:prSet/>
      <dgm:spPr/>
      <dgm:t>
        <a:bodyPr/>
        <a:lstStyle/>
        <a:p>
          <a:endParaRPr lang="en-US"/>
        </a:p>
      </dgm:t>
    </dgm:pt>
    <dgm:pt modelId="{EB352BB7-643D-476D-8779-9AA2E61B9FAA}" type="pres">
      <dgm:prSet presAssocID="{2C5FF0DD-8DEC-46A3-8A24-EF3D121BC99E}" presName="linear" presStyleCnt="0">
        <dgm:presLayoutVars>
          <dgm:animLvl val="lvl"/>
          <dgm:resizeHandles val="exact"/>
        </dgm:presLayoutVars>
      </dgm:prSet>
      <dgm:spPr/>
      <dgm:t>
        <a:bodyPr/>
        <a:lstStyle/>
        <a:p>
          <a:endParaRPr lang="en-US"/>
        </a:p>
      </dgm:t>
    </dgm:pt>
    <dgm:pt modelId="{DEA80BAC-7127-4ACC-B258-575FCBE8A6AB}" type="pres">
      <dgm:prSet presAssocID="{A8F7AF14-14FA-40CA-9D4D-895187DDC362}" presName="parentText" presStyleLbl="node1" presStyleIdx="0" presStyleCnt="1">
        <dgm:presLayoutVars>
          <dgm:chMax val="0"/>
          <dgm:bulletEnabled val="1"/>
        </dgm:presLayoutVars>
      </dgm:prSet>
      <dgm:spPr/>
      <dgm:t>
        <a:bodyPr/>
        <a:lstStyle/>
        <a:p>
          <a:endParaRPr lang="en-US"/>
        </a:p>
      </dgm:t>
    </dgm:pt>
  </dgm:ptLst>
  <dgm:cxnLst>
    <dgm:cxn modelId="{0208D00B-8404-4570-9A20-7B8789DD919B}" srcId="{2C5FF0DD-8DEC-46A3-8A24-EF3D121BC99E}" destId="{A8F7AF14-14FA-40CA-9D4D-895187DDC362}" srcOrd="0" destOrd="0" parTransId="{C2DF9750-4F64-4355-A875-C7561A015F72}" sibTransId="{3F6710E3-900A-401E-8F28-9BA667EB0357}"/>
    <dgm:cxn modelId="{6958B260-1273-444C-B283-418C64777774}" type="presOf" srcId="{A8F7AF14-14FA-40CA-9D4D-895187DDC362}" destId="{DEA80BAC-7127-4ACC-B258-575FCBE8A6AB}" srcOrd="0" destOrd="0" presId="urn:microsoft.com/office/officeart/2005/8/layout/vList2"/>
    <dgm:cxn modelId="{A94424D0-A93B-4F0D-A671-5D8DF74B0252}" type="presOf" srcId="{2C5FF0DD-8DEC-46A3-8A24-EF3D121BC99E}" destId="{EB352BB7-643D-476D-8779-9AA2E61B9FAA}" srcOrd="0" destOrd="0" presId="urn:microsoft.com/office/officeart/2005/8/layout/vList2"/>
    <dgm:cxn modelId="{F7E5F6C3-579F-45EC-A052-389AC8077F63}" type="presParOf" srcId="{EB352BB7-643D-476D-8779-9AA2E61B9FAA}" destId="{DEA80BAC-7127-4ACC-B258-575FCBE8A6A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44BF67B-DC83-4789-ACBD-ADD8DA87A6B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88A54D4-AF78-4B80-8AAE-7A326EA2F215}">
      <dgm:prSet custT="1"/>
      <dgm:spPr/>
      <dgm:t>
        <a:bodyPr/>
        <a:lstStyle/>
        <a:p>
          <a:r>
            <a:rPr lang="en-US" sz="1800" dirty="0" smtClean="0">
              <a:latin typeface="Times New Roman" panose="02020603050405020304" pitchFamily="18" charset="0"/>
              <a:cs typeface="Times New Roman" panose="02020603050405020304" pitchFamily="18" charset="0"/>
            </a:rPr>
            <a:t>One of the great advantages - </a:t>
          </a:r>
          <a:r>
            <a:rPr lang="en-US" sz="1800" b="1" dirty="0" smtClean="0">
              <a:latin typeface="Times New Roman" panose="02020603050405020304" pitchFamily="18" charset="0"/>
              <a:cs typeface="Times New Roman" panose="02020603050405020304" pitchFamily="18" charset="0"/>
            </a:rPr>
            <a:t>inclusion of all social institutions. </a:t>
          </a:r>
          <a:r>
            <a:rPr lang="en-US" sz="1800" dirty="0" smtClean="0">
              <a:latin typeface="Times New Roman" panose="02020603050405020304" pitchFamily="18" charset="0"/>
              <a:cs typeface="Times New Roman" panose="02020603050405020304" pitchFamily="18" charset="0"/>
            </a:rPr>
            <a:t>Functionalism attempts to provide a universal social theory, a way of explaining society in one comprehensive model. </a:t>
          </a:r>
          <a:endParaRPr lang="en-US" sz="1800" dirty="0"/>
        </a:p>
      </dgm:t>
    </dgm:pt>
    <dgm:pt modelId="{002ABEEA-EEBD-4F0C-9828-9DCC1E13C1D3}" type="parTrans" cxnId="{B6A8EA59-1C31-4E58-BA67-9AEC08DC0408}">
      <dgm:prSet/>
      <dgm:spPr/>
      <dgm:t>
        <a:bodyPr/>
        <a:lstStyle/>
        <a:p>
          <a:endParaRPr lang="en-US"/>
        </a:p>
      </dgm:t>
    </dgm:pt>
    <dgm:pt modelId="{0E9CB274-A0F4-4839-AD3F-69368FD0FCF3}" type="sibTrans" cxnId="{B6A8EA59-1C31-4E58-BA67-9AEC08DC0408}">
      <dgm:prSet/>
      <dgm:spPr/>
      <dgm:t>
        <a:bodyPr/>
        <a:lstStyle/>
        <a:p>
          <a:endParaRPr lang="en-US"/>
        </a:p>
      </dgm:t>
    </dgm:pt>
    <dgm:pt modelId="{DECC1161-11F5-446F-9D58-A7697389FB9B}">
      <dgm:prSet custT="1"/>
      <dgm:spPr/>
      <dgm:t>
        <a:bodyPr/>
        <a:lstStyle/>
        <a:p>
          <a:r>
            <a:rPr lang="en-US" sz="1800" dirty="0" smtClean="0">
              <a:latin typeface="Times New Roman" panose="02020603050405020304" pitchFamily="18" charset="0"/>
              <a:cs typeface="Times New Roman" panose="02020603050405020304" pitchFamily="18" charset="0"/>
            </a:rPr>
            <a:t>In the mid-1900s, most sociologists favored the structural-functional approach. In recent decades, however, its influence has declined. By focusing on social stability and unity, critics point out, structural-functionalism </a:t>
          </a:r>
          <a:r>
            <a:rPr lang="en-US" sz="1800" b="1" dirty="0" smtClean="0">
              <a:latin typeface="Times New Roman" panose="02020603050405020304" pitchFamily="18" charset="0"/>
              <a:cs typeface="Times New Roman" panose="02020603050405020304" pitchFamily="18" charset="0"/>
            </a:rPr>
            <a:t>ignores inequalities of social class, race, and gender, which cause tension and conflict. </a:t>
          </a:r>
          <a:r>
            <a:rPr lang="en-US" sz="1800" dirty="0" smtClean="0">
              <a:latin typeface="Times New Roman" panose="02020603050405020304" pitchFamily="18" charset="0"/>
              <a:cs typeface="Times New Roman" panose="02020603050405020304" pitchFamily="18" charset="0"/>
            </a:rPr>
            <a:t>In general, its focus on stability at the expense of conflict makes this approach somewhat conservative. </a:t>
          </a:r>
          <a:endParaRPr lang="en-US" sz="1800" dirty="0"/>
        </a:p>
      </dgm:t>
    </dgm:pt>
    <dgm:pt modelId="{95F77E43-83A8-45C2-8C16-03FD4BBAAA21}" type="parTrans" cxnId="{54A53ADA-B608-4FE6-9F27-442B1FF0D8F2}">
      <dgm:prSet/>
      <dgm:spPr/>
      <dgm:t>
        <a:bodyPr/>
        <a:lstStyle/>
        <a:p>
          <a:endParaRPr lang="en-US"/>
        </a:p>
      </dgm:t>
    </dgm:pt>
    <dgm:pt modelId="{15AB6806-5F3C-429B-BB82-602AAC3435EB}" type="sibTrans" cxnId="{54A53ADA-B608-4FE6-9F27-442B1FF0D8F2}">
      <dgm:prSet/>
      <dgm:spPr/>
      <dgm:t>
        <a:bodyPr/>
        <a:lstStyle/>
        <a:p>
          <a:endParaRPr lang="en-US"/>
        </a:p>
      </dgm:t>
    </dgm:pt>
    <dgm:pt modelId="{24B03C50-9D14-46B6-9DC6-6BDD97D8F73F}" type="pres">
      <dgm:prSet presAssocID="{044BF67B-DC83-4789-ACBD-ADD8DA87A6BC}" presName="vert0" presStyleCnt="0">
        <dgm:presLayoutVars>
          <dgm:dir/>
          <dgm:animOne val="branch"/>
          <dgm:animLvl val="lvl"/>
        </dgm:presLayoutVars>
      </dgm:prSet>
      <dgm:spPr/>
      <dgm:t>
        <a:bodyPr/>
        <a:lstStyle/>
        <a:p>
          <a:endParaRPr lang="en-US"/>
        </a:p>
      </dgm:t>
    </dgm:pt>
    <dgm:pt modelId="{C1F81B95-A9B7-4A46-AC32-EA64B9A6A508}" type="pres">
      <dgm:prSet presAssocID="{388A54D4-AF78-4B80-8AAE-7A326EA2F215}" presName="thickLine" presStyleLbl="alignNode1" presStyleIdx="0" presStyleCnt="2"/>
      <dgm:spPr/>
      <dgm:t>
        <a:bodyPr/>
        <a:lstStyle/>
        <a:p>
          <a:endParaRPr lang="en-US"/>
        </a:p>
      </dgm:t>
    </dgm:pt>
    <dgm:pt modelId="{122BFA76-3A63-4105-8EB7-E42577281D49}" type="pres">
      <dgm:prSet presAssocID="{388A54D4-AF78-4B80-8AAE-7A326EA2F215}" presName="horz1" presStyleCnt="0"/>
      <dgm:spPr/>
      <dgm:t>
        <a:bodyPr/>
        <a:lstStyle/>
        <a:p>
          <a:endParaRPr lang="en-US"/>
        </a:p>
      </dgm:t>
    </dgm:pt>
    <dgm:pt modelId="{5CBE1277-6A85-411F-8039-3F5B1E63A54C}" type="pres">
      <dgm:prSet presAssocID="{388A54D4-AF78-4B80-8AAE-7A326EA2F215}" presName="tx1" presStyleLbl="revTx" presStyleIdx="0" presStyleCnt="2"/>
      <dgm:spPr/>
      <dgm:t>
        <a:bodyPr/>
        <a:lstStyle/>
        <a:p>
          <a:endParaRPr lang="en-US"/>
        </a:p>
      </dgm:t>
    </dgm:pt>
    <dgm:pt modelId="{7AE7BA00-4B57-431F-B3CE-68B96AE78E56}" type="pres">
      <dgm:prSet presAssocID="{388A54D4-AF78-4B80-8AAE-7A326EA2F215}" presName="vert1" presStyleCnt="0"/>
      <dgm:spPr/>
      <dgm:t>
        <a:bodyPr/>
        <a:lstStyle/>
        <a:p>
          <a:endParaRPr lang="en-US"/>
        </a:p>
      </dgm:t>
    </dgm:pt>
    <dgm:pt modelId="{D7BFDDE9-5410-42D7-8702-B11230C6915D}" type="pres">
      <dgm:prSet presAssocID="{DECC1161-11F5-446F-9D58-A7697389FB9B}" presName="thickLine" presStyleLbl="alignNode1" presStyleIdx="1" presStyleCnt="2"/>
      <dgm:spPr/>
    </dgm:pt>
    <dgm:pt modelId="{967D46BB-8F9F-49A6-8D89-B67FEE16A2B5}" type="pres">
      <dgm:prSet presAssocID="{DECC1161-11F5-446F-9D58-A7697389FB9B}" presName="horz1" presStyleCnt="0"/>
      <dgm:spPr/>
    </dgm:pt>
    <dgm:pt modelId="{BE6E2A50-0DFF-41FF-9133-09F8DCBE5EA3}" type="pres">
      <dgm:prSet presAssocID="{DECC1161-11F5-446F-9D58-A7697389FB9B}" presName="tx1" presStyleLbl="revTx" presStyleIdx="1" presStyleCnt="2" custScaleY="147142"/>
      <dgm:spPr/>
      <dgm:t>
        <a:bodyPr/>
        <a:lstStyle/>
        <a:p>
          <a:endParaRPr lang="en-US"/>
        </a:p>
      </dgm:t>
    </dgm:pt>
    <dgm:pt modelId="{4D179593-9818-475D-92F3-E5D45FC7DF9E}" type="pres">
      <dgm:prSet presAssocID="{DECC1161-11F5-446F-9D58-A7697389FB9B}" presName="vert1" presStyleCnt="0"/>
      <dgm:spPr/>
    </dgm:pt>
  </dgm:ptLst>
  <dgm:cxnLst>
    <dgm:cxn modelId="{BEC95DE0-58C1-446C-ABAA-6FEADD54FE17}" type="presOf" srcId="{388A54D4-AF78-4B80-8AAE-7A326EA2F215}" destId="{5CBE1277-6A85-411F-8039-3F5B1E63A54C}" srcOrd="0" destOrd="0" presId="urn:microsoft.com/office/officeart/2008/layout/LinedList"/>
    <dgm:cxn modelId="{B6A8EA59-1C31-4E58-BA67-9AEC08DC0408}" srcId="{044BF67B-DC83-4789-ACBD-ADD8DA87A6BC}" destId="{388A54D4-AF78-4B80-8AAE-7A326EA2F215}" srcOrd="0" destOrd="0" parTransId="{002ABEEA-EEBD-4F0C-9828-9DCC1E13C1D3}" sibTransId="{0E9CB274-A0F4-4839-AD3F-69368FD0FCF3}"/>
    <dgm:cxn modelId="{592FEABE-099C-45EA-BB59-E827252546B0}" type="presOf" srcId="{DECC1161-11F5-446F-9D58-A7697389FB9B}" destId="{BE6E2A50-0DFF-41FF-9133-09F8DCBE5EA3}" srcOrd="0" destOrd="0" presId="urn:microsoft.com/office/officeart/2008/layout/LinedList"/>
    <dgm:cxn modelId="{82048423-E1F8-4144-828E-11F8E0BEEE17}" type="presOf" srcId="{044BF67B-DC83-4789-ACBD-ADD8DA87A6BC}" destId="{24B03C50-9D14-46B6-9DC6-6BDD97D8F73F}" srcOrd="0" destOrd="0" presId="urn:microsoft.com/office/officeart/2008/layout/LinedList"/>
    <dgm:cxn modelId="{54A53ADA-B608-4FE6-9F27-442B1FF0D8F2}" srcId="{044BF67B-DC83-4789-ACBD-ADD8DA87A6BC}" destId="{DECC1161-11F5-446F-9D58-A7697389FB9B}" srcOrd="1" destOrd="0" parTransId="{95F77E43-83A8-45C2-8C16-03FD4BBAAA21}" sibTransId="{15AB6806-5F3C-429B-BB82-602AAC3435EB}"/>
    <dgm:cxn modelId="{2E29633C-AD22-4987-81A2-04583450D107}" type="presParOf" srcId="{24B03C50-9D14-46B6-9DC6-6BDD97D8F73F}" destId="{C1F81B95-A9B7-4A46-AC32-EA64B9A6A508}" srcOrd="0" destOrd="0" presId="urn:microsoft.com/office/officeart/2008/layout/LinedList"/>
    <dgm:cxn modelId="{394A2499-30B7-4B90-BD2F-1C0B21DB3A14}" type="presParOf" srcId="{24B03C50-9D14-46B6-9DC6-6BDD97D8F73F}" destId="{122BFA76-3A63-4105-8EB7-E42577281D49}" srcOrd="1" destOrd="0" presId="urn:microsoft.com/office/officeart/2008/layout/LinedList"/>
    <dgm:cxn modelId="{7B41ADA3-3567-4F24-A87F-ACD941EC163C}" type="presParOf" srcId="{122BFA76-3A63-4105-8EB7-E42577281D49}" destId="{5CBE1277-6A85-411F-8039-3F5B1E63A54C}" srcOrd="0" destOrd="0" presId="urn:microsoft.com/office/officeart/2008/layout/LinedList"/>
    <dgm:cxn modelId="{C489B617-EA80-434D-9FEB-0DE487ADA5B0}" type="presParOf" srcId="{122BFA76-3A63-4105-8EB7-E42577281D49}" destId="{7AE7BA00-4B57-431F-B3CE-68B96AE78E56}" srcOrd="1" destOrd="0" presId="urn:microsoft.com/office/officeart/2008/layout/LinedList"/>
    <dgm:cxn modelId="{CC4424E1-707C-428B-BF1B-4E93D9A5B4CC}" type="presParOf" srcId="{24B03C50-9D14-46B6-9DC6-6BDD97D8F73F}" destId="{D7BFDDE9-5410-42D7-8702-B11230C6915D}" srcOrd="2" destOrd="0" presId="urn:microsoft.com/office/officeart/2008/layout/LinedList"/>
    <dgm:cxn modelId="{04305B5E-C9B1-4458-9047-1EB3FA8F4FA0}" type="presParOf" srcId="{24B03C50-9D14-46B6-9DC6-6BDD97D8F73F}" destId="{967D46BB-8F9F-49A6-8D89-B67FEE16A2B5}" srcOrd="3" destOrd="0" presId="urn:microsoft.com/office/officeart/2008/layout/LinedList"/>
    <dgm:cxn modelId="{F12656CF-B5B8-43B1-92B8-F3518AE4472A}" type="presParOf" srcId="{967D46BB-8F9F-49A6-8D89-B67FEE16A2B5}" destId="{BE6E2A50-0DFF-41FF-9133-09F8DCBE5EA3}" srcOrd="0" destOrd="0" presId="urn:microsoft.com/office/officeart/2008/layout/LinedList"/>
    <dgm:cxn modelId="{F64852A1-C38A-4081-9E28-C7A4239D5225}" type="presParOf" srcId="{967D46BB-8F9F-49A6-8D89-B67FEE16A2B5}" destId="{4D179593-9818-475D-92F3-E5D45FC7DF9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6AFFB9A7-9326-4659-B693-2C52EFEBF125}"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5C5ACE4-A801-4152-9C23-2376DDF6CED9}">
      <dgm:prSet custT="1"/>
      <dgm:spPr/>
      <dgm:t>
        <a:bodyPr/>
        <a:lstStyle/>
        <a:p>
          <a:r>
            <a:rPr lang="en-US" sz="1800" dirty="0" smtClean="0">
              <a:latin typeface="Times New Roman" panose="02020603050405020304" pitchFamily="18" charset="0"/>
              <a:cs typeface="Times New Roman" panose="02020603050405020304" pitchFamily="18" charset="0"/>
            </a:rPr>
            <a:t>Its focus on the macro level also means that functionalism has </a:t>
          </a:r>
          <a:r>
            <a:rPr lang="en-US" sz="1800" b="1" dirty="0" smtClean="0">
              <a:latin typeface="Times New Roman" panose="02020603050405020304" pitchFamily="18" charset="0"/>
              <a:cs typeface="Times New Roman" panose="02020603050405020304" pitchFamily="18" charset="0"/>
            </a:rPr>
            <a:t>less interest in explaining independent human action</a:t>
          </a:r>
          <a:r>
            <a:rPr lang="en-US" sz="1800" dirty="0" smtClean="0">
              <a:latin typeface="Times New Roman" panose="02020603050405020304" pitchFamily="18" charset="0"/>
              <a:cs typeface="Times New Roman" panose="02020603050405020304" pitchFamily="18" charset="0"/>
            </a:rPr>
            <a:t>; there is no apparent approach to the lives of individuals except as part of social institutions. </a:t>
          </a:r>
          <a:endParaRPr lang="en-US" sz="1800" dirty="0">
            <a:latin typeface="Times New Roman" panose="02020603050405020304" pitchFamily="18" charset="0"/>
            <a:cs typeface="Times New Roman" panose="02020603050405020304" pitchFamily="18" charset="0"/>
          </a:endParaRPr>
        </a:p>
      </dgm:t>
    </dgm:pt>
    <dgm:pt modelId="{2713690F-D9F9-47D3-9326-364EA033CB97}" type="parTrans" cxnId="{CC2F6485-42FA-4B34-BC38-10A4EBAE27B7}">
      <dgm:prSet/>
      <dgm:spPr/>
      <dgm:t>
        <a:bodyPr/>
        <a:lstStyle/>
        <a:p>
          <a:endParaRPr lang="en-US" sz="2200"/>
        </a:p>
      </dgm:t>
    </dgm:pt>
    <dgm:pt modelId="{2696943B-0ECD-4CAE-AA7F-CA3F981E5F6A}" type="sibTrans" cxnId="{CC2F6485-42FA-4B34-BC38-10A4EBAE27B7}">
      <dgm:prSet/>
      <dgm:spPr/>
      <dgm:t>
        <a:bodyPr/>
        <a:lstStyle/>
        <a:p>
          <a:endParaRPr lang="en-US" sz="2200"/>
        </a:p>
      </dgm:t>
    </dgm:pt>
    <dgm:pt modelId="{656D11A0-DC10-4032-A4F9-016DB76D6341}">
      <dgm:prSet custT="1"/>
      <dgm:spPr/>
      <dgm:t>
        <a:bodyPr/>
        <a:lstStyle/>
        <a:p>
          <a:r>
            <a:rPr lang="en-US" sz="1800" dirty="0" smtClean="0">
              <a:latin typeface="Times New Roman" panose="02020603050405020304" pitchFamily="18" charset="0"/>
              <a:cs typeface="Times New Roman" panose="02020603050405020304" pitchFamily="18" charset="0"/>
            </a:rPr>
            <a:t>Functionalism’s explanations of </a:t>
          </a:r>
          <a:r>
            <a:rPr lang="en-US" sz="1800" b="1" dirty="0" smtClean="0">
              <a:latin typeface="Times New Roman" panose="02020603050405020304" pitchFamily="18" charset="0"/>
              <a:cs typeface="Times New Roman" panose="02020603050405020304" pitchFamily="18" charset="0"/>
            </a:rPr>
            <a:t>social inequality are especially unsatisfying</a:t>
          </a:r>
          <a:r>
            <a:rPr lang="en-US" sz="1800" dirty="0" smtClean="0">
              <a:latin typeface="Times New Roman" panose="02020603050405020304" pitchFamily="18" charset="0"/>
              <a:cs typeface="Times New Roman" panose="02020603050405020304" pitchFamily="18" charset="0"/>
            </a:rPr>
            <a:t>. If poverty, racism, and sexism exist, they must serve a function for society; they must be necessary and inevitable. This view is problematic for many</a:t>
          </a:r>
          <a:r>
            <a:rPr lang="en-US" sz="1800" smtClean="0">
              <a:latin typeface="Times New Roman" panose="02020603050405020304" pitchFamily="18" charset="0"/>
              <a:cs typeface="Times New Roman" panose="02020603050405020304" pitchFamily="18" charset="0"/>
            </a:rPr>
            <a:t>. As a critical response, sociologists developed the social-conflict approach.</a:t>
          </a:r>
          <a:endParaRPr lang="en-US" sz="1800" dirty="0">
            <a:latin typeface="Times New Roman" panose="02020603050405020304" pitchFamily="18" charset="0"/>
            <a:cs typeface="Times New Roman" panose="02020603050405020304" pitchFamily="18" charset="0"/>
          </a:endParaRPr>
        </a:p>
      </dgm:t>
    </dgm:pt>
    <dgm:pt modelId="{B2D79A26-E3DE-4D7E-B188-484222E1457A}" type="parTrans" cxnId="{78ED3E49-17B1-43F9-AEB1-8B0479A8E0F0}">
      <dgm:prSet/>
      <dgm:spPr/>
      <dgm:t>
        <a:bodyPr/>
        <a:lstStyle/>
        <a:p>
          <a:endParaRPr lang="en-US" sz="2200"/>
        </a:p>
      </dgm:t>
    </dgm:pt>
    <dgm:pt modelId="{12005881-FFBA-47D8-B126-4A9CC284023C}" type="sibTrans" cxnId="{78ED3E49-17B1-43F9-AEB1-8B0479A8E0F0}">
      <dgm:prSet/>
      <dgm:spPr/>
      <dgm:t>
        <a:bodyPr/>
        <a:lstStyle/>
        <a:p>
          <a:endParaRPr lang="en-US" sz="2200"/>
        </a:p>
      </dgm:t>
    </dgm:pt>
    <dgm:pt modelId="{159329A6-4E7B-4DE7-A36B-C8EDD32261DF}">
      <dgm:prSet phldrT="[Text]" custT="1"/>
      <dgm:spPr/>
      <dgm:t>
        <a:bodyPr/>
        <a:lstStyle/>
        <a:p>
          <a:r>
            <a:rPr lang="en-US" sz="1800" b="1" dirty="0" smtClean="0">
              <a:latin typeface="Times New Roman" panose="02020603050405020304" pitchFamily="18" charset="0"/>
              <a:cs typeface="Times New Roman" panose="02020603050405020304" pitchFamily="18" charset="0"/>
            </a:rPr>
            <a:t>Provides little insight into social processes</a:t>
          </a:r>
          <a:r>
            <a:rPr lang="en-US" sz="1800" dirty="0" smtClean="0">
              <a:latin typeface="Times New Roman" panose="02020603050405020304" pitchFamily="18" charset="0"/>
              <a:cs typeface="Times New Roman" panose="02020603050405020304" pitchFamily="18" charset="0"/>
            </a:rPr>
            <a:t> because its model of society is static rather than dynamic. </a:t>
          </a:r>
          <a:endParaRPr lang="en-US" sz="1800" dirty="0">
            <a:latin typeface="Times New Roman" panose="02020603050405020304" pitchFamily="18" charset="0"/>
            <a:cs typeface="Times New Roman" panose="02020603050405020304" pitchFamily="18" charset="0"/>
          </a:endParaRPr>
        </a:p>
      </dgm:t>
    </dgm:pt>
    <dgm:pt modelId="{BC855DAE-993A-4288-9EBA-E907D5406394}" type="parTrans" cxnId="{BDD468A1-DCA1-4E2C-B2DF-222A91E70BD2}">
      <dgm:prSet/>
      <dgm:spPr/>
      <dgm:t>
        <a:bodyPr/>
        <a:lstStyle/>
        <a:p>
          <a:endParaRPr lang="en-US"/>
        </a:p>
      </dgm:t>
    </dgm:pt>
    <dgm:pt modelId="{7E6DDF97-3695-47FA-A02A-CBEFF6910D3E}" type="sibTrans" cxnId="{BDD468A1-DCA1-4E2C-B2DF-222A91E70BD2}">
      <dgm:prSet/>
      <dgm:spPr/>
      <dgm:t>
        <a:bodyPr/>
        <a:lstStyle/>
        <a:p>
          <a:endParaRPr lang="en-US"/>
        </a:p>
      </dgm:t>
    </dgm:pt>
    <dgm:pt modelId="{2127BB1A-BFEE-409E-955F-F9D70585CA0B}" type="pres">
      <dgm:prSet presAssocID="{6AFFB9A7-9326-4659-B693-2C52EFEBF125}" presName="vert0" presStyleCnt="0">
        <dgm:presLayoutVars>
          <dgm:dir/>
          <dgm:animOne val="branch"/>
          <dgm:animLvl val="lvl"/>
        </dgm:presLayoutVars>
      </dgm:prSet>
      <dgm:spPr/>
      <dgm:t>
        <a:bodyPr/>
        <a:lstStyle/>
        <a:p>
          <a:endParaRPr lang="en-US"/>
        </a:p>
      </dgm:t>
    </dgm:pt>
    <dgm:pt modelId="{5300FD56-1C6D-44F1-8279-DDEFD33A7068}" type="pres">
      <dgm:prSet presAssocID="{159329A6-4E7B-4DE7-A36B-C8EDD32261DF}" presName="thickLine" presStyleLbl="alignNode1" presStyleIdx="0" presStyleCnt="3"/>
      <dgm:spPr/>
    </dgm:pt>
    <dgm:pt modelId="{4D1E6709-8376-421B-8B77-986D59C7791B}" type="pres">
      <dgm:prSet presAssocID="{159329A6-4E7B-4DE7-A36B-C8EDD32261DF}" presName="horz1" presStyleCnt="0"/>
      <dgm:spPr/>
    </dgm:pt>
    <dgm:pt modelId="{9CC0CC95-E28B-44A4-8018-C0D16EFE4344}" type="pres">
      <dgm:prSet presAssocID="{159329A6-4E7B-4DE7-A36B-C8EDD32261DF}" presName="tx1" presStyleLbl="revTx" presStyleIdx="0" presStyleCnt="3"/>
      <dgm:spPr/>
      <dgm:t>
        <a:bodyPr/>
        <a:lstStyle/>
        <a:p>
          <a:endParaRPr lang="en-US"/>
        </a:p>
      </dgm:t>
    </dgm:pt>
    <dgm:pt modelId="{EA2844AD-4A0C-4117-883F-5EA19BE303FB}" type="pres">
      <dgm:prSet presAssocID="{159329A6-4E7B-4DE7-A36B-C8EDD32261DF}" presName="vert1" presStyleCnt="0"/>
      <dgm:spPr/>
    </dgm:pt>
    <dgm:pt modelId="{B40A29B4-1D7D-408D-9F87-2681A1A2D978}" type="pres">
      <dgm:prSet presAssocID="{05C5ACE4-A801-4152-9C23-2376DDF6CED9}" presName="thickLine" presStyleLbl="alignNode1" presStyleIdx="1" presStyleCnt="3"/>
      <dgm:spPr/>
      <dgm:t>
        <a:bodyPr/>
        <a:lstStyle/>
        <a:p>
          <a:endParaRPr lang="en-US"/>
        </a:p>
      </dgm:t>
    </dgm:pt>
    <dgm:pt modelId="{9949A81F-CED2-44F3-B3B3-E2679AB71431}" type="pres">
      <dgm:prSet presAssocID="{05C5ACE4-A801-4152-9C23-2376DDF6CED9}" presName="horz1" presStyleCnt="0"/>
      <dgm:spPr/>
      <dgm:t>
        <a:bodyPr/>
        <a:lstStyle/>
        <a:p>
          <a:endParaRPr lang="en-US"/>
        </a:p>
      </dgm:t>
    </dgm:pt>
    <dgm:pt modelId="{880EEFD0-AAD6-41BC-9493-A2023E6C5780}" type="pres">
      <dgm:prSet presAssocID="{05C5ACE4-A801-4152-9C23-2376DDF6CED9}" presName="tx1" presStyleLbl="revTx" presStyleIdx="1" presStyleCnt="3"/>
      <dgm:spPr/>
      <dgm:t>
        <a:bodyPr/>
        <a:lstStyle/>
        <a:p>
          <a:endParaRPr lang="en-US"/>
        </a:p>
      </dgm:t>
    </dgm:pt>
    <dgm:pt modelId="{2C8A6C49-CA4F-4753-9B59-7DBCF47B33E4}" type="pres">
      <dgm:prSet presAssocID="{05C5ACE4-A801-4152-9C23-2376DDF6CED9}" presName="vert1" presStyleCnt="0"/>
      <dgm:spPr/>
      <dgm:t>
        <a:bodyPr/>
        <a:lstStyle/>
        <a:p>
          <a:endParaRPr lang="en-US"/>
        </a:p>
      </dgm:t>
    </dgm:pt>
    <dgm:pt modelId="{116E30A6-0BE5-4999-8A7D-913F6F3D27FA}" type="pres">
      <dgm:prSet presAssocID="{656D11A0-DC10-4032-A4F9-016DB76D6341}" presName="thickLine" presStyleLbl="alignNode1" presStyleIdx="2" presStyleCnt="3"/>
      <dgm:spPr/>
      <dgm:t>
        <a:bodyPr/>
        <a:lstStyle/>
        <a:p>
          <a:endParaRPr lang="en-US"/>
        </a:p>
      </dgm:t>
    </dgm:pt>
    <dgm:pt modelId="{29FEAB86-F61C-4E82-AB49-A3E150D54CBF}" type="pres">
      <dgm:prSet presAssocID="{656D11A0-DC10-4032-A4F9-016DB76D6341}" presName="horz1" presStyleCnt="0"/>
      <dgm:spPr/>
      <dgm:t>
        <a:bodyPr/>
        <a:lstStyle/>
        <a:p>
          <a:endParaRPr lang="en-US"/>
        </a:p>
      </dgm:t>
    </dgm:pt>
    <dgm:pt modelId="{B9BF4AB3-7A58-4B40-90AE-2A69FCD51F53}" type="pres">
      <dgm:prSet presAssocID="{656D11A0-DC10-4032-A4F9-016DB76D6341}" presName="tx1" presStyleLbl="revTx" presStyleIdx="2" presStyleCnt="3" custScaleY="139515"/>
      <dgm:spPr/>
      <dgm:t>
        <a:bodyPr/>
        <a:lstStyle/>
        <a:p>
          <a:endParaRPr lang="en-US"/>
        </a:p>
      </dgm:t>
    </dgm:pt>
    <dgm:pt modelId="{5AD4D79B-354E-475E-A0C5-3C6235EDAD36}" type="pres">
      <dgm:prSet presAssocID="{656D11A0-DC10-4032-A4F9-016DB76D6341}" presName="vert1" presStyleCnt="0"/>
      <dgm:spPr/>
      <dgm:t>
        <a:bodyPr/>
        <a:lstStyle/>
        <a:p>
          <a:endParaRPr lang="en-US"/>
        </a:p>
      </dgm:t>
    </dgm:pt>
  </dgm:ptLst>
  <dgm:cxnLst>
    <dgm:cxn modelId="{CB5A4F04-0526-4507-B71F-09098EAEE47D}" type="presOf" srcId="{05C5ACE4-A801-4152-9C23-2376DDF6CED9}" destId="{880EEFD0-AAD6-41BC-9493-A2023E6C5780}" srcOrd="0" destOrd="0" presId="urn:microsoft.com/office/officeart/2008/layout/LinedList"/>
    <dgm:cxn modelId="{BDD468A1-DCA1-4E2C-B2DF-222A91E70BD2}" srcId="{6AFFB9A7-9326-4659-B693-2C52EFEBF125}" destId="{159329A6-4E7B-4DE7-A36B-C8EDD32261DF}" srcOrd="0" destOrd="0" parTransId="{BC855DAE-993A-4288-9EBA-E907D5406394}" sibTransId="{7E6DDF97-3695-47FA-A02A-CBEFF6910D3E}"/>
    <dgm:cxn modelId="{0985E819-15AA-4D2B-BA52-429E5D274A6D}" type="presOf" srcId="{159329A6-4E7B-4DE7-A36B-C8EDD32261DF}" destId="{9CC0CC95-E28B-44A4-8018-C0D16EFE4344}" srcOrd="0" destOrd="0" presId="urn:microsoft.com/office/officeart/2008/layout/LinedList"/>
    <dgm:cxn modelId="{78ED3E49-17B1-43F9-AEB1-8B0479A8E0F0}" srcId="{6AFFB9A7-9326-4659-B693-2C52EFEBF125}" destId="{656D11A0-DC10-4032-A4F9-016DB76D6341}" srcOrd="2" destOrd="0" parTransId="{B2D79A26-E3DE-4D7E-B188-484222E1457A}" sibTransId="{12005881-FFBA-47D8-B126-4A9CC284023C}"/>
    <dgm:cxn modelId="{CC2F6485-42FA-4B34-BC38-10A4EBAE27B7}" srcId="{6AFFB9A7-9326-4659-B693-2C52EFEBF125}" destId="{05C5ACE4-A801-4152-9C23-2376DDF6CED9}" srcOrd="1" destOrd="0" parTransId="{2713690F-D9F9-47D3-9326-364EA033CB97}" sibTransId="{2696943B-0ECD-4CAE-AA7F-CA3F981E5F6A}"/>
    <dgm:cxn modelId="{919575EC-A5FE-4E33-A0E7-5883A5DB5443}" type="presOf" srcId="{6AFFB9A7-9326-4659-B693-2C52EFEBF125}" destId="{2127BB1A-BFEE-409E-955F-F9D70585CA0B}" srcOrd="0" destOrd="0" presId="urn:microsoft.com/office/officeart/2008/layout/LinedList"/>
    <dgm:cxn modelId="{C90B0167-9286-4293-9D3E-168BF9F87965}" type="presOf" srcId="{656D11A0-DC10-4032-A4F9-016DB76D6341}" destId="{B9BF4AB3-7A58-4B40-90AE-2A69FCD51F53}" srcOrd="0" destOrd="0" presId="urn:microsoft.com/office/officeart/2008/layout/LinedList"/>
    <dgm:cxn modelId="{FCECA594-71A6-4480-97B2-9AB689942478}" type="presParOf" srcId="{2127BB1A-BFEE-409E-955F-F9D70585CA0B}" destId="{5300FD56-1C6D-44F1-8279-DDEFD33A7068}" srcOrd="0" destOrd="0" presId="urn:microsoft.com/office/officeart/2008/layout/LinedList"/>
    <dgm:cxn modelId="{98C7ED12-C0CF-4952-BDE7-8A5A6C06C606}" type="presParOf" srcId="{2127BB1A-BFEE-409E-955F-F9D70585CA0B}" destId="{4D1E6709-8376-421B-8B77-986D59C7791B}" srcOrd="1" destOrd="0" presId="urn:microsoft.com/office/officeart/2008/layout/LinedList"/>
    <dgm:cxn modelId="{91F78ABD-894C-4CB7-B26F-D0DBC8B7E3E2}" type="presParOf" srcId="{4D1E6709-8376-421B-8B77-986D59C7791B}" destId="{9CC0CC95-E28B-44A4-8018-C0D16EFE4344}" srcOrd="0" destOrd="0" presId="urn:microsoft.com/office/officeart/2008/layout/LinedList"/>
    <dgm:cxn modelId="{A0350CD6-90EC-477F-9CC8-A53EE9288D8B}" type="presParOf" srcId="{4D1E6709-8376-421B-8B77-986D59C7791B}" destId="{EA2844AD-4A0C-4117-883F-5EA19BE303FB}" srcOrd="1" destOrd="0" presId="urn:microsoft.com/office/officeart/2008/layout/LinedList"/>
    <dgm:cxn modelId="{45AA1F19-B613-4048-AC83-04FDFFA1B91F}" type="presParOf" srcId="{2127BB1A-BFEE-409E-955F-F9D70585CA0B}" destId="{B40A29B4-1D7D-408D-9F87-2681A1A2D978}" srcOrd="2" destOrd="0" presId="urn:microsoft.com/office/officeart/2008/layout/LinedList"/>
    <dgm:cxn modelId="{B0C8888F-3561-400C-B61D-6ECD1611E43C}" type="presParOf" srcId="{2127BB1A-BFEE-409E-955F-F9D70585CA0B}" destId="{9949A81F-CED2-44F3-B3B3-E2679AB71431}" srcOrd="3" destOrd="0" presId="urn:microsoft.com/office/officeart/2008/layout/LinedList"/>
    <dgm:cxn modelId="{B850C658-4E0E-442A-9803-3C814FA5572D}" type="presParOf" srcId="{9949A81F-CED2-44F3-B3B3-E2679AB71431}" destId="{880EEFD0-AAD6-41BC-9493-A2023E6C5780}" srcOrd="0" destOrd="0" presId="urn:microsoft.com/office/officeart/2008/layout/LinedList"/>
    <dgm:cxn modelId="{44B49328-8C91-4234-9875-17D020A195EE}" type="presParOf" srcId="{9949A81F-CED2-44F3-B3B3-E2679AB71431}" destId="{2C8A6C49-CA4F-4753-9B59-7DBCF47B33E4}" srcOrd="1" destOrd="0" presId="urn:microsoft.com/office/officeart/2008/layout/LinedList"/>
    <dgm:cxn modelId="{117F2158-709F-49CC-B813-B01761F6E813}" type="presParOf" srcId="{2127BB1A-BFEE-409E-955F-F9D70585CA0B}" destId="{116E30A6-0BE5-4999-8A7D-913F6F3D27FA}" srcOrd="4" destOrd="0" presId="urn:microsoft.com/office/officeart/2008/layout/LinedList"/>
    <dgm:cxn modelId="{6695017A-A84E-423D-9984-C4C8D0174E21}" type="presParOf" srcId="{2127BB1A-BFEE-409E-955F-F9D70585CA0B}" destId="{29FEAB86-F61C-4E82-AB49-A3E150D54CBF}" srcOrd="5" destOrd="0" presId="urn:microsoft.com/office/officeart/2008/layout/LinedList"/>
    <dgm:cxn modelId="{BDCBDDE2-CF49-4E98-9D37-2EAD7FFD256A}" type="presParOf" srcId="{29FEAB86-F61C-4E82-AB49-A3E150D54CBF}" destId="{B9BF4AB3-7A58-4B40-90AE-2A69FCD51F53}" srcOrd="0" destOrd="0" presId="urn:microsoft.com/office/officeart/2008/layout/LinedList"/>
    <dgm:cxn modelId="{08A9E125-4E73-413E-8BAA-0B7E941B50E1}" type="presParOf" srcId="{29FEAB86-F61C-4E82-AB49-A3E150D54CBF}" destId="{5AD4D79B-354E-475E-A0C5-3C6235EDAD36}"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68F4153F-7B83-40CE-9909-26DB6284A087}"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4B4FB7EB-6C32-44EC-8184-98A953B920EF}">
      <dgm:prSe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Advantages and Critiques</a:t>
          </a:r>
          <a:endParaRPr lang="en-US" b="1" dirty="0">
            <a:solidFill>
              <a:schemeClr val="tx1"/>
            </a:solidFill>
          </a:endParaRPr>
        </a:p>
      </dgm:t>
    </dgm:pt>
    <dgm:pt modelId="{101F9073-1903-4CD7-AAEF-C193C3B5E475}" type="sibTrans" cxnId="{EFFE3100-A890-46A3-9641-733BF7AF5A2E}">
      <dgm:prSet/>
      <dgm:spPr/>
      <dgm:t>
        <a:bodyPr/>
        <a:lstStyle/>
        <a:p>
          <a:endParaRPr lang="en-US"/>
        </a:p>
      </dgm:t>
    </dgm:pt>
    <dgm:pt modelId="{86482AA3-4B3B-40EF-B813-E785E7204271}" type="parTrans" cxnId="{EFFE3100-A890-46A3-9641-733BF7AF5A2E}">
      <dgm:prSet/>
      <dgm:spPr/>
      <dgm:t>
        <a:bodyPr/>
        <a:lstStyle/>
        <a:p>
          <a:endParaRPr lang="en-US"/>
        </a:p>
      </dgm:t>
    </dgm:pt>
    <dgm:pt modelId="{9E4D9D11-4148-4AF4-A73E-77DB5B8ADAD0}" type="pres">
      <dgm:prSet presAssocID="{68F4153F-7B83-40CE-9909-26DB6284A087}" presName="linear" presStyleCnt="0">
        <dgm:presLayoutVars>
          <dgm:animLvl val="lvl"/>
          <dgm:resizeHandles val="exact"/>
        </dgm:presLayoutVars>
      </dgm:prSet>
      <dgm:spPr/>
      <dgm:t>
        <a:bodyPr/>
        <a:lstStyle/>
        <a:p>
          <a:endParaRPr lang="en-US"/>
        </a:p>
      </dgm:t>
    </dgm:pt>
    <dgm:pt modelId="{8DAFA606-CE42-4890-BA04-6F94C9606FA1}" type="pres">
      <dgm:prSet presAssocID="{4B4FB7EB-6C32-44EC-8184-98A953B920EF}" presName="parentText" presStyleLbl="node1" presStyleIdx="0" presStyleCnt="1">
        <dgm:presLayoutVars>
          <dgm:chMax val="0"/>
          <dgm:bulletEnabled val="1"/>
        </dgm:presLayoutVars>
      </dgm:prSet>
      <dgm:spPr/>
      <dgm:t>
        <a:bodyPr/>
        <a:lstStyle/>
        <a:p>
          <a:endParaRPr lang="en-US"/>
        </a:p>
      </dgm:t>
    </dgm:pt>
  </dgm:ptLst>
  <dgm:cxnLst>
    <dgm:cxn modelId="{57653C54-62A0-489C-AC1B-6AAF498338C2}" type="presOf" srcId="{68F4153F-7B83-40CE-9909-26DB6284A087}" destId="{9E4D9D11-4148-4AF4-A73E-77DB5B8ADAD0}" srcOrd="0" destOrd="0" presId="urn:microsoft.com/office/officeart/2005/8/layout/vList2"/>
    <dgm:cxn modelId="{1A38DEEE-D765-408E-98E3-27EF0EFB83C8}" type="presOf" srcId="{4B4FB7EB-6C32-44EC-8184-98A953B920EF}" destId="{8DAFA606-CE42-4890-BA04-6F94C9606FA1}" srcOrd="0" destOrd="0" presId="urn:microsoft.com/office/officeart/2005/8/layout/vList2"/>
    <dgm:cxn modelId="{EFFE3100-A890-46A3-9641-733BF7AF5A2E}" srcId="{68F4153F-7B83-40CE-9909-26DB6284A087}" destId="{4B4FB7EB-6C32-44EC-8184-98A953B920EF}" srcOrd="0" destOrd="0" parTransId="{86482AA3-4B3B-40EF-B813-E785E7204271}" sibTransId="{101F9073-1903-4CD7-AAEF-C193C3B5E475}"/>
    <dgm:cxn modelId="{0670B53A-FA7F-4B20-B8C4-E8778BC5588C}" type="presParOf" srcId="{9E4D9D11-4148-4AF4-A73E-77DB5B8ADAD0}" destId="{8DAFA606-CE42-4890-BA04-6F94C9606FA1}"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690A260-B771-4AC1-8C6C-7B95F7881CA9}"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9C76C809-F823-4843-88E2-C8357B1AA8FD}">
      <dgm:prSet phldrT="[Text]" custT="1"/>
      <dgm:spPr/>
      <dgm:t>
        <a:bodyPr/>
        <a:lstStyle/>
        <a:p>
          <a:pPr algn="ctr"/>
          <a:r>
            <a:rPr lang="en-US" sz="3200" b="1" dirty="0" smtClean="0">
              <a:solidFill>
                <a:schemeClr val="tx1"/>
              </a:solidFill>
              <a:latin typeface="Times New Roman" panose="02020603050405020304" pitchFamily="18" charset="0"/>
              <a:cs typeface="Times New Roman" panose="02020603050405020304" pitchFamily="18" charset="0"/>
            </a:rPr>
            <a:t>2. Conflict Theory</a:t>
          </a:r>
          <a:endParaRPr lang="en-US" sz="3200" dirty="0">
            <a:solidFill>
              <a:schemeClr val="tx1"/>
            </a:solidFill>
          </a:endParaRPr>
        </a:p>
      </dgm:t>
    </dgm:pt>
    <dgm:pt modelId="{65AD752D-962A-4A1C-9A4D-B41C7E1EDC8F}" type="sibTrans" cxnId="{91BEA16E-1350-4766-8E1D-9744B23E0CD0}">
      <dgm:prSet/>
      <dgm:spPr/>
      <dgm:t>
        <a:bodyPr/>
        <a:lstStyle/>
        <a:p>
          <a:endParaRPr lang="en-US">
            <a:solidFill>
              <a:schemeClr val="tx1"/>
            </a:solidFill>
          </a:endParaRPr>
        </a:p>
      </dgm:t>
    </dgm:pt>
    <dgm:pt modelId="{1194D7B5-74A2-4F7E-BBC5-98C1FB2DD185}" type="parTrans" cxnId="{91BEA16E-1350-4766-8E1D-9744B23E0CD0}">
      <dgm:prSet/>
      <dgm:spPr/>
      <dgm:t>
        <a:bodyPr/>
        <a:lstStyle/>
        <a:p>
          <a:endParaRPr lang="en-US">
            <a:solidFill>
              <a:schemeClr val="tx1"/>
            </a:solidFill>
          </a:endParaRPr>
        </a:p>
      </dgm:t>
    </dgm:pt>
    <dgm:pt modelId="{74031379-080C-4EB4-8804-34387F6DCFED}" type="pres">
      <dgm:prSet presAssocID="{8690A260-B771-4AC1-8C6C-7B95F7881CA9}" presName="linear" presStyleCnt="0">
        <dgm:presLayoutVars>
          <dgm:animLvl val="lvl"/>
          <dgm:resizeHandles val="exact"/>
        </dgm:presLayoutVars>
      </dgm:prSet>
      <dgm:spPr/>
      <dgm:t>
        <a:bodyPr/>
        <a:lstStyle/>
        <a:p>
          <a:endParaRPr lang="en-US"/>
        </a:p>
      </dgm:t>
    </dgm:pt>
    <dgm:pt modelId="{2E356072-6ECA-4D89-8961-F3BAB2A3A89F}" type="pres">
      <dgm:prSet presAssocID="{9C76C809-F823-4843-88E2-C8357B1AA8FD}" presName="parentText" presStyleLbl="node1" presStyleIdx="0" presStyleCnt="1">
        <dgm:presLayoutVars>
          <dgm:chMax val="0"/>
          <dgm:bulletEnabled val="1"/>
        </dgm:presLayoutVars>
      </dgm:prSet>
      <dgm:spPr/>
      <dgm:t>
        <a:bodyPr/>
        <a:lstStyle/>
        <a:p>
          <a:endParaRPr lang="en-US"/>
        </a:p>
      </dgm:t>
    </dgm:pt>
  </dgm:ptLst>
  <dgm:cxnLst>
    <dgm:cxn modelId="{0AC3777E-651F-4033-BE1E-8C3D4C3A8187}" type="presOf" srcId="{9C76C809-F823-4843-88E2-C8357B1AA8FD}" destId="{2E356072-6ECA-4D89-8961-F3BAB2A3A89F}" srcOrd="0" destOrd="0" presId="urn:microsoft.com/office/officeart/2005/8/layout/vList2"/>
    <dgm:cxn modelId="{3BCA3DDB-B441-4FAD-B6F1-7054DD043256}" type="presOf" srcId="{8690A260-B771-4AC1-8C6C-7B95F7881CA9}" destId="{74031379-080C-4EB4-8804-34387F6DCFED}" srcOrd="0" destOrd="0" presId="urn:microsoft.com/office/officeart/2005/8/layout/vList2"/>
    <dgm:cxn modelId="{91BEA16E-1350-4766-8E1D-9744B23E0CD0}" srcId="{8690A260-B771-4AC1-8C6C-7B95F7881CA9}" destId="{9C76C809-F823-4843-88E2-C8357B1AA8FD}" srcOrd="0" destOrd="0" parTransId="{1194D7B5-74A2-4F7E-BBC5-98C1FB2DD185}" sibTransId="{65AD752D-962A-4A1C-9A4D-B41C7E1EDC8F}"/>
    <dgm:cxn modelId="{D758AC30-3EA1-4093-A191-AAD579D0F85D}" type="presParOf" srcId="{74031379-080C-4EB4-8804-34387F6DCFED}" destId="{2E356072-6ECA-4D89-8961-F3BAB2A3A89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97120BC-D7B3-4243-9070-31A80372F00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1457A37-9BD2-4D2B-AECA-1C0AD4C0D5AF}">
      <dgm:prSet phldrT="[Text]"/>
      <dgm:spPr/>
      <dgm:t>
        <a:bodyPr/>
        <a:lstStyle/>
        <a:p>
          <a:pPr algn="ctr"/>
          <a:r>
            <a:rPr lang="en-US" b="1" i="1" dirty="0" smtClean="0">
              <a:latin typeface="Times New Roman" panose="02020603050405020304" pitchFamily="18" charset="0"/>
              <a:cs typeface="Times New Roman" panose="02020603050405020304" pitchFamily="18" charset="0"/>
            </a:rPr>
            <a:t>Founder and Key Contributions</a:t>
          </a:r>
          <a:endParaRPr lang="en-US" i="1" dirty="0"/>
        </a:p>
      </dgm:t>
    </dgm:pt>
    <dgm:pt modelId="{2F750CD5-7765-452C-B184-94B42FFCE84A}" type="parTrans" cxnId="{7B6EEE3F-9D1C-4301-9CC5-D5A48D59AD68}">
      <dgm:prSet/>
      <dgm:spPr/>
      <dgm:t>
        <a:bodyPr/>
        <a:lstStyle/>
        <a:p>
          <a:endParaRPr lang="en-US"/>
        </a:p>
      </dgm:t>
    </dgm:pt>
    <dgm:pt modelId="{B6745AE2-F938-44E2-99A6-B0D077F6FBEC}" type="sibTrans" cxnId="{7B6EEE3F-9D1C-4301-9CC5-D5A48D59AD68}">
      <dgm:prSet/>
      <dgm:spPr/>
      <dgm:t>
        <a:bodyPr/>
        <a:lstStyle/>
        <a:p>
          <a:endParaRPr lang="en-US"/>
        </a:p>
      </dgm:t>
    </dgm:pt>
    <dgm:pt modelId="{27367F30-39DA-45C4-BE72-8711796E0655}" type="pres">
      <dgm:prSet presAssocID="{997120BC-D7B3-4243-9070-31A80372F00D}" presName="vert0" presStyleCnt="0">
        <dgm:presLayoutVars>
          <dgm:dir/>
          <dgm:animOne val="branch"/>
          <dgm:animLvl val="lvl"/>
        </dgm:presLayoutVars>
      </dgm:prSet>
      <dgm:spPr/>
      <dgm:t>
        <a:bodyPr/>
        <a:lstStyle/>
        <a:p>
          <a:endParaRPr lang="en-US"/>
        </a:p>
      </dgm:t>
    </dgm:pt>
    <dgm:pt modelId="{D4B7B748-F17D-47C3-AFB3-77B187F9B88B}" type="pres">
      <dgm:prSet presAssocID="{21457A37-9BD2-4D2B-AECA-1C0AD4C0D5AF}" presName="thickLine" presStyleLbl="alignNode1" presStyleIdx="0" presStyleCnt="1"/>
      <dgm:spPr/>
    </dgm:pt>
    <dgm:pt modelId="{D33B74DB-3C6A-4428-A429-ABB58100432A}" type="pres">
      <dgm:prSet presAssocID="{21457A37-9BD2-4D2B-AECA-1C0AD4C0D5AF}" presName="horz1" presStyleCnt="0"/>
      <dgm:spPr/>
    </dgm:pt>
    <dgm:pt modelId="{36824DA5-2119-4C37-8885-9C0FAA226D4E}" type="pres">
      <dgm:prSet presAssocID="{21457A37-9BD2-4D2B-AECA-1C0AD4C0D5AF}" presName="tx1" presStyleLbl="revTx" presStyleIdx="0" presStyleCnt="1"/>
      <dgm:spPr/>
      <dgm:t>
        <a:bodyPr/>
        <a:lstStyle/>
        <a:p>
          <a:endParaRPr lang="en-US"/>
        </a:p>
      </dgm:t>
    </dgm:pt>
    <dgm:pt modelId="{A01D51AD-B476-44B3-853C-C2ABCEC0BA4F}" type="pres">
      <dgm:prSet presAssocID="{21457A37-9BD2-4D2B-AECA-1C0AD4C0D5AF}" presName="vert1" presStyleCnt="0"/>
      <dgm:spPr/>
    </dgm:pt>
  </dgm:ptLst>
  <dgm:cxnLst>
    <dgm:cxn modelId="{7B6EEE3F-9D1C-4301-9CC5-D5A48D59AD68}" srcId="{997120BC-D7B3-4243-9070-31A80372F00D}" destId="{21457A37-9BD2-4D2B-AECA-1C0AD4C0D5AF}" srcOrd="0" destOrd="0" parTransId="{2F750CD5-7765-452C-B184-94B42FFCE84A}" sibTransId="{B6745AE2-F938-44E2-99A6-B0D077F6FBEC}"/>
    <dgm:cxn modelId="{BF90F0F5-516C-47AA-8D63-3BE0C08A9CBF}" type="presOf" srcId="{21457A37-9BD2-4D2B-AECA-1C0AD4C0D5AF}" destId="{36824DA5-2119-4C37-8885-9C0FAA226D4E}" srcOrd="0" destOrd="0" presId="urn:microsoft.com/office/officeart/2008/layout/LinedList"/>
    <dgm:cxn modelId="{A7927D1A-2D39-4FC2-894E-0D24E78D0E23}" type="presOf" srcId="{997120BC-D7B3-4243-9070-31A80372F00D}" destId="{27367F30-39DA-45C4-BE72-8711796E0655}" srcOrd="0" destOrd="0" presId="urn:microsoft.com/office/officeart/2008/layout/LinedList"/>
    <dgm:cxn modelId="{B29E2439-66AE-49D7-928B-BAF39EB3CD1C}" type="presParOf" srcId="{27367F30-39DA-45C4-BE72-8711796E0655}" destId="{D4B7B748-F17D-47C3-AFB3-77B187F9B88B}" srcOrd="0" destOrd="0" presId="urn:microsoft.com/office/officeart/2008/layout/LinedList"/>
    <dgm:cxn modelId="{1D5FB5F3-8999-4109-9013-6E6CB045B0F2}" type="presParOf" srcId="{27367F30-39DA-45C4-BE72-8711796E0655}" destId="{D33B74DB-3C6A-4428-A429-ABB58100432A}" srcOrd="1" destOrd="0" presId="urn:microsoft.com/office/officeart/2008/layout/LinedList"/>
    <dgm:cxn modelId="{29FB2466-86E7-4761-A340-8AD1FE94BAD7}" type="presParOf" srcId="{D33B74DB-3C6A-4428-A429-ABB58100432A}" destId="{36824DA5-2119-4C37-8885-9C0FAA226D4E}" srcOrd="0" destOrd="0" presId="urn:microsoft.com/office/officeart/2008/layout/LinedList"/>
    <dgm:cxn modelId="{19090A77-5751-47AD-85D5-0A6D330BE53A}" type="presParOf" srcId="{D33B74DB-3C6A-4428-A429-ABB58100432A}" destId="{A01D51AD-B476-44B3-853C-C2ABCEC0BA4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1A7031A-582F-459E-8F95-D95D5589CB6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A3C351E-8267-4EE8-9241-F3B9CD15EA07}">
      <dgm:prSet phldrT="[Text]" custT="1"/>
      <dgm:spPr/>
      <dgm:t>
        <a:bodyPr/>
        <a:lstStyle/>
        <a:p>
          <a:r>
            <a:rPr lang="en-US" sz="2200" dirty="0" smtClean="0">
              <a:latin typeface="Times New Roman" panose="02020603050405020304" pitchFamily="18" charset="0"/>
              <a:cs typeface="Times New Roman" panose="02020603050405020304" pitchFamily="18" charset="0"/>
            </a:rPr>
            <a:t>The work of Karl Marx (1818–1883), a German social philosopher, cultural commentator, and political activist, was the inspiration for conﬂict theory, so the terms “conﬂict theory” and “Marxism” are sometimes used interchangeably in the social sciences. Marx’s ideas have become better known to the world as the </a:t>
          </a:r>
          <a:r>
            <a:rPr lang="en-US" sz="2200" b="1" dirty="0" smtClean="0">
              <a:latin typeface="Times New Roman" panose="02020603050405020304" pitchFamily="18" charset="0"/>
              <a:cs typeface="Times New Roman" panose="02020603050405020304" pitchFamily="18" charset="0"/>
            </a:rPr>
            <a:t>basis for communism.</a:t>
          </a:r>
          <a:endParaRPr lang="en-US" sz="2200" b="1" dirty="0"/>
        </a:p>
      </dgm:t>
    </dgm:pt>
    <dgm:pt modelId="{358ECF03-ABB5-4020-A762-FDDE886816B1}" type="parTrans" cxnId="{F1626A38-E3DD-41C7-9F25-AEB74C653E67}">
      <dgm:prSet/>
      <dgm:spPr/>
      <dgm:t>
        <a:bodyPr/>
        <a:lstStyle/>
        <a:p>
          <a:endParaRPr lang="en-US" sz="2200"/>
        </a:p>
      </dgm:t>
    </dgm:pt>
    <dgm:pt modelId="{F3817616-0E8A-48FA-9973-7326B6626C9A}" type="sibTrans" cxnId="{F1626A38-E3DD-41C7-9F25-AEB74C653E67}">
      <dgm:prSet/>
      <dgm:spPr/>
      <dgm:t>
        <a:bodyPr/>
        <a:lstStyle/>
        <a:p>
          <a:endParaRPr lang="en-US" sz="2200"/>
        </a:p>
      </dgm:t>
    </dgm:pt>
    <dgm:pt modelId="{57C8BE18-4059-4C0F-9360-E6E900647EDA}">
      <dgm:prSet custT="1"/>
      <dgm:spPr/>
      <dgm:t>
        <a:bodyPr/>
        <a:lstStyle/>
        <a:p>
          <a:r>
            <a:rPr lang="en-US" sz="2200" dirty="0" smtClean="0">
              <a:latin typeface="Times New Roman" panose="02020603050405020304" pitchFamily="18" charset="0"/>
              <a:cs typeface="Times New Roman" panose="02020603050405020304" pitchFamily="18" charset="0"/>
            </a:rPr>
            <a:t>Sociologists have found that Marx’s theory continues to provide a powerful tool for understanding social phenomena. </a:t>
          </a:r>
          <a:endParaRPr lang="en-US" sz="2200" dirty="0">
            <a:latin typeface="Times New Roman" panose="02020603050405020304" pitchFamily="18" charset="0"/>
            <a:cs typeface="Times New Roman" panose="02020603050405020304" pitchFamily="18" charset="0"/>
          </a:endParaRPr>
        </a:p>
      </dgm:t>
    </dgm:pt>
    <dgm:pt modelId="{C0E86061-9D75-4823-81AD-2CA71C43D642}" type="parTrans" cxnId="{A3F8789E-6255-43A1-A00A-9B4A6D4E4DB3}">
      <dgm:prSet/>
      <dgm:spPr/>
      <dgm:t>
        <a:bodyPr/>
        <a:lstStyle/>
        <a:p>
          <a:endParaRPr lang="en-US" sz="2200"/>
        </a:p>
      </dgm:t>
    </dgm:pt>
    <dgm:pt modelId="{162222C1-84FA-433F-8907-1BAF410E7325}" type="sibTrans" cxnId="{A3F8789E-6255-43A1-A00A-9B4A6D4E4DB3}">
      <dgm:prSet/>
      <dgm:spPr/>
      <dgm:t>
        <a:bodyPr/>
        <a:lstStyle/>
        <a:p>
          <a:endParaRPr lang="en-US" sz="2200"/>
        </a:p>
      </dgm:t>
    </dgm:pt>
    <dgm:pt modelId="{E50483A0-55E4-4707-9921-D807828246F1}" type="pres">
      <dgm:prSet presAssocID="{31A7031A-582F-459E-8F95-D95D5589CB69}" presName="vert0" presStyleCnt="0">
        <dgm:presLayoutVars>
          <dgm:dir/>
          <dgm:animOne val="branch"/>
          <dgm:animLvl val="lvl"/>
        </dgm:presLayoutVars>
      </dgm:prSet>
      <dgm:spPr/>
      <dgm:t>
        <a:bodyPr/>
        <a:lstStyle/>
        <a:p>
          <a:endParaRPr lang="en-US"/>
        </a:p>
      </dgm:t>
    </dgm:pt>
    <dgm:pt modelId="{3E522980-A3F2-40CF-84B6-94F975CD0087}" type="pres">
      <dgm:prSet presAssocID="{EA3C351E-8267-4EE8-9241-F3B9CD15EA07}" presName="thickLine" presStyleLbl="alignNode1" presStyleIdx="0" presStyleCnt="2"/>
      <dgm:spPr/>
      <dgm:t>
        <a:bodyPr/>
        <a:lstStyle/>
        <a:p>
          <a:endParaRPr lang="en-US"/>
        </a:p>
      </dgm:t>
    </dgm:pt>
    <dgm:pt modelId="{1D91A14C-043C-4F4C-8393-315C6858A0F3}" type="pres">
      <dgm:prSet presAssocID="{EA3C351E-8267-4EE8-9241-F3B9CD15EA07}" presName="horz1" presStyleCnt="0"/>
      <dgm:spPr/>
      <dgm:t>
        <a:bodyPr/>
        <a:lstStyle/>
        <a:p>
          <a:endParaRPr lang="en-US"/>
        </a:p>
      </dgm:t>
    </dgm:pt>
    <dgm:pt modelId="{B0AA4643-6F1F-4B0A-8767-684F55C51F6F}" type="pres">
      <dgm:prSet presAssocID="{EA3C351E-8267-4EE8-9241-F3B9CD15EA07}" presName="tx1" presStyleLbl="revTx" presStyleIdx="0" presStyleCnt="2" custScaleY="123041"/>
      <dgm:spPr/>
      <dgm:t>
        <a:bodyPr/>
        <a:lstStyle/>
        <a:p>
          <a:endParaRPr lang="en-US"/>
        </a:p>
      </dgm:t>
    </dgm:pt>
    <dgm:pt modelId="{7C9D16D2-8A6E-4D5B-B9BA-4953D4765550}" type="pres">
      <dgm:prSet presAssocID="{EA3C351E-8267-4EE8-9241-F3B9CD15EA07}" presName="vert1" presStyleCnt="0"/>
      <dgm:spPr/>
      <dgm:t>
        <a:bodyPr/>
        <a:lstStyle/>
        <a:p>
          <a:endParaRPr lang="en-US"/>
        </a:p>
      </dgm:t>
    </dgm:pt>
    <dgm:pt modelId="{EBE7EBA8-612D-46D5-B721-E779827CF155}" type="pres">
      <dgm:prSet presAssocID="{57C8BE18-4059-4C0F-9360-E6E900647EDA}" presName="thickLine" presStyleLbl="alignNode1" presStyleIdx="1" presStyleCnt="2"/>
      <dgm:spPr/>
      <dgm:t>
        <a:bodyPr/>
        <a:lstStyle/>
        <a:p>
          <a:endParaRPr lang="en-US"/>
        </a:p>
      </dgm:t>
    </dgm:pt>
    <dgm:pt modelId="{80594270-896B-4AC6-868B-4CB8474DF3A9}" type="pres">
      <dgm:prSet presAssocID="{57C8BE18-4059-4C0F-9360-E6E900647EDA}" presName="horz1" presStyleCnt="0"/>
      <dgm:spPr/>
      <dgm:t>
        <a:bodyPr/>
        <a:lstStyle/>
        <a:p>
          <a:endParaRPr lang="en-US"/>
        </a:p>
      </dgm:t>
    </dgm:pt>
    <dgm:pt modelId="{885CCDE7-BD43-416B-8190-E567CC818A1B}" type="pres">
      <dgm:prSet presAssocID="{57C8BE18-4059-4C0F-9360-E6E900647EDA}" presName="tx1" presStyleLbl="revTx" presStyleIdx="1" presStyleCnt="2"/>
      <dgm:spPr/>
      <dgm:t>
        <a:bodyPr/>
        <a:lstStyle/>
        <a:p>
          <a:endParaRPr lang="en-US"/>
        </a:p>
      </dgm:t>
    </dgm:pt>
    <dgm:pt modelId="{4B61B40A-92E6-49B0-A796-81B4A259BC22}" type="pres">
      <dgm:prSet presAssocID="{57C8BE18-4059-4C0F-9360-E6E900647EDA}" presName="vert1" presStyleCnt="0"/>
      <dgm:spPr/>
      <dgm:t>
        <a:bodyPr/>
        <a:lstStyle/>
        <a:p>
          <a:endParaRPr lang="en-US"/>
        </a:p>
      </dgm:t>
    </dgm:pt>
  </dgm:ptLst>
  <dgm:cxnLst>
    <dgm:cxn modelId="{60C2BC25-651A-4EBE-B70A-E917B2089738}" type="presOf" srcId="{57C8BE18-4059-4C0F-9360-E6E900647EDA}" destId="{885CCDE7-BD43-416B-8190-E567CC818A1B}" srcOrd="0" destOrd="0" presId="urn:microsoft.com/office/officeart/2008/layout/LinedList"/>
    <dgm:cxn modelId="{F1626A38-E3DD-41C7-9F25-AEB74C653E67}" srcId="{31A7031A-582F-459E-8F95-D95D5589CB69}" destId="{EA3C351E-8267-4EE8-9241-F3B9CD15EA07}" srcOrd="0" destOrd="0" parTransId="{358ECF03-ABB5-4020-A762-FDDE886816B1}" sibTransId="{F3817616-0E8A-48FA-9973-7326B6626C9A}"/>
    <dgm:cxn modelId="{8303DD4B-C7B8-4ABE-A106-CBAF1D1FBDDB}" type="presOf" srcId="{31A7031A-582F-459E-8F95-D95D5589CB69}" destId="{E50483A0-55E4-4707-9921-D807828246F1}" srcOrd="0" destOrd="0" presId="urn:microsoft.com/office/officeart/2008/layout/LinedList"/>
    <dgm:cxn modelId="{E8E0A676-CBC8-4020-AB53-E855B0E33A60}" type="presOf" srcId="{EA3C351E-8267-4EE8-9241-F3B9CD15EA07}" destId="{B0AA4643-6F1F-4B0A-8767-684F55C51F6F}" srcOrd="0" destOrd="0" presId="urn:microsoft.com/office/officeart/2008/layout/LinedList"/>
    <dgm:cxn modelId="{A3F8789E-6255-43A1-A00A-9B4A6D4E4DB3}" srcId="{31A7031A-582F-459E-8F95-D95D5589CB69}" destId="{57C8BE18-4059-4C0F-9360-E6E900647EDA}" srcOrd="1" destOrd="0" parTransId="{C0E86061-9D75-4823-81AD-2CA71C43D642}" sibTransId="{162222C1-84FA-433F-8907-1BAF410E7325}"/>
    <dgm:cxn modelId="{1488F1DC-3360-467B-9296-FCA3688A719A}" type="presParOf" srcId="{E50483A0-55E4-4707-9921-D807828246F1}" destId="{3E522980-A3F2-40CF-84B6-94F975CD0087}" srcOrd="0" destOrd="0" presId="urn:microsoft.com/office/officeart/2008/layout/LinedList"/>
    <dgm:cxn modelId="{3606E289-5322-4CB0-A4A0-E0736AFDF855}" type="presParOf" srcId="{E50483A0-55E4-4707-9921-D807828246F1}" destId="{1D91A14C-043C-4F4C-8393-315C6858A0F3}" srcOrd="1" destOrd="0" presId="urn:microsoft.com/office/officeart/2008/layout/LinedList"/>
    <dgm:cxn modelId="{850199F5-64D3-4A24-9584-05D24FCBC77A}" type="presParOf" srcId="{1D91A14C-043C-4F4C-8393-315C6858A0F3}" destId="{B0AA4643-6F1F-4B0A-8767-684F55C51F6F}" srcOrd="0" destOrd="0" presId="urn:microsoft.com/office/officeart/2008/layout/LinedList"/>
    <dgm:cxn modelId="{1DE4D704-EF6C-40B8-BE81-23CBB837E495}" type="presParOf" srcId="{1D91A14C-043C-4F4C-8393-315C6858A0F3}" destId="{7C9D16D2-8A6E-4D5B-B9BA-4953D4765550}" srcOrd="1" destOrd="0" presId="urn:microsoft.com/office/officeart/2008/layout/LinedList"/>
    <dgm:cxn modelId="{3D9419D0-B395-4C78-8F63-7D2433AE72EC}" type="presParOf" srcId="{E50483A0-55E4-4707-9921-D807828246F1}" destId="{EBE7EBA8-612D-46D5-B721-E779827CF155}" srcOrd="2" destOrd="0" presId="urn:microsoft.com/office/officeart/2008/layout/LinedList"/>
    <dgm:cxn modelId="{076BC27D-42CD-40D1-A5C3-C454343A09B6}" type="presParOf" srcId="{E50483A0-55E4-4707-9921-D807828246F1}" destId="{80594270-896B-4AC6-868B-4CB8474DF3A9}" srcOrd="3" destOrd="0" presId="urn:microsoft.com/office/officeart/2008/layout/LinedList"/>
    <dgm:cxn modelId="{8D471A4B-BD21-493C-B2D3-4CE82A29C0B8}" type="presParOf" srcId="{80594270-896B-4AC6-868B-4CB8474DF3A9}" destId="{885CCDE7-BD43-416B-8190-E567CC818A1B}" srcOrd="0" destOrd="0" presId="urn:microsoft.com/office/officeart/2008/layout/LinedList"/>
    <dgm:cxn modelId="{743576E5-8ABB-4181-A7BF-16CC26CAFFCD}" type="presParOf" srcId="{80594270-896B-4AC6-868B-4CB8474DF3A9}" destId="{4B61B40A-92E6-49B0-A796-81B4A259BC2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690A260-B771-4AC1-8C6C-7B95F7881CA9}"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9C76C809-F823-4843-88E2-C8357B1AA8FD}">
      <dgm:prSet phldrT="[Tex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Conflict Theory - </a:t>
          </a:r>
          <a:r>
            <a:rPr lang="en-US" b="1" i="1" dirty="0" smtClean="0">
              <a:solidFill>
                <a:schemeClr val="tx1"/>
              </a:solidFill>
              <a:latin typeface="Times New Roman" panose="02020603050405020304" pitchFamily="18" charset="0"/>
              <a:cs typeface="Times New Roman" panose="02020603050405020304" pitchFamily="18" charset="0"/>
            </a:rPr>
            <a:t>Founder and Key Contributions</a:t>
          </a:r>
          <a:endParaRPr lang="en-US" dirty="0">
            <a:solidFill>
              <a:schemeClr val="tx1"/>
            </a:solidFill>
          </a:endParaRPr>
        </a:p>
      </dgm:t>
    </dgm:pt>
    <dgm:pt modelId="{65AD752D-962A-4A1C-9A4D-B41C7E1EDC8F}" type="sibTrans" cxnId="{91BEA16E-1350-4766-8E1D-9744B23E0CD0}">
      <dgm:prSet/>
      <dgm:spPr/>
      <dgm:t>
        <a:bodyPr/>
        <a:lstStyle/>
        <a:p>
          <a:endParaRPr lang="en-US"/>
        </a:p>
      </dgm:t>
    </dgm:pt>
    <dgm:pt modelId="{1194D7B5-74A2-4F7E-BBC5-98C1FB2DD185}" type="parTrans" cxnId="{91BEA16E-1350-4766-8E1D-9744B23E0CD0}">
      <dgm:prSet/>
      <dgm:spPr/>
      <dgm:t>
        <a:bodyPr/>
        <a:lstStyle/>
        <a:p>
          <a:endParaRPr lang="en-US"/>
        </a:p>
      </dgm:t>
    </dgm:pt>
    <dgm:pt modelId="{74031379-080C-4EB4-8804-34387F6DCFED}" type="pres">
      <dgm:prSet presAssocID="{8690A260-B771-4AC1-8C6C-7B95F7881CA9}" presName="linear" presStyleCnt="0">
        <dgm:presLayoutVars>
          <dgm:animLvl val="lvl"/>
          <dgm:resizeHandles val="exact"/>
        </dgm:presLayoutVars>
      </dgm:prSet>
      <dgm:spPr/>
      <dgm:t>
        <a:bodyPr/>
        <a:lstStyle/>
        <a:p>
          <a:endParaRPr lang="en-US"/>
        </a:p>
      </dgm:t>
    </dgm:pt>
    <dgm:pt modelId="{2E356072-6ECA-4D89-8961-F3BAB2A3A89F}" type="pres">
      <dgm:prSet presAssocID="{9C76C809-F823-4843-88E2-C8357B1AA8FD}" presName="parentText" presStyleLbl="node1" presStyleIdx="0" presStyleCnt="1">
        <dgm:presLayoutVars>
          <dgm:chMax val="0"/>
          <dgm:bulletEnabled val="1"/>
        </dgm:presLayoutVars>
      </dgm:prSet>
      <dgm:spPr/>
      <dgm:t>
        <a:bodyPr/>
        <a:lstStyle/>
        <a:p>
          <a:endParaRPr lang="en-US"/>
        </a:p>
      </dgm:t>
    </dgm:pt>
  </dgm:ptLst>
  <dgm:cxnLst>
    <dgm:cxn modelId="{7BF49AFA-8637-4667-A432-D5D7ABB3A41D}" type="presOf" srcId="{8690A260-B771-4AC1-8C6C-7B95F7881CA9}" destId="{74031379-080C-4EB4-8804-34387F6DCFED}" srcOrd="0" destOrd="0" presId="urn:microsoft.com/office/officeart/2005/8/layout/vList2"/>
    <dgm:cxn modelId="{66DBE815-CE82-46D9-B201-75BD3FF06C53}" type="presOf" srcId="{9C76C809-F823-4843-88E2-C8357B1AA8FD}" destId="{2E356072-6ECA-4D89-8961-F3BAB2A3A89F}" srcOrd="0" destOrd="0" presId="urn:microsoft.com/office/officeart/2005/8/layout/vList2"/>
    <dgm:cxn modelId="{91BEA16E-1350-4766-8E1D-9744B23E0CD0}" srcId="{8690A260-B771-4AC1-8C6C-7B95F7881CA9}" destId="{9C76C809-F823-4843-88E2-C8357B1AA8FD}" srcOrd="0" destOrd="0" parTransId="{1194D7B5-74A2-4F7E-BBC5-98C1FB2DD185}" sibTransId="{65AD752D-962A-4A1C-9A4D-B41C7E1EDC8F}"/>
    <dgm:cxn modelId="{8CC90E9C-DAC5-4B49-9A79-2E5C2AECFB09}" type="presParOf" srcId="{74031379-080C-4EB4-8804-34387F6DCFED}" destId="{2E356072-6ECA-4D89-8961-F3BAB2A3A89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E4096DC-7246-45DF-AE9B-DAF8D7556A01}" type="doc">
      <dgm:prSet loTypeId="urn:microsoft.com/office/officeart/2005/8/layout/process4" loCatId="list" qsTypeId="urn:microsoft.com/office/officeart/2005/8/quickstyle/simple3" qsCatId="simple" csTypeId="urn:microsoft.com/office/officeart/2005/8/colors/colorful2" csCatId="colorful" phldr="1"/>
      <dgm:spPr/>
      <dgm:t>
        <a:bodyPr/>
        <a:lstStyle/>
        <a:p>
          <a:endParaRPr lang="en-US"/>
        </a:p>
      </dgm:t>
    </dgm:pt>
    <dgm:pt modelId="{55667D33-6C82-406D-A425-BB3156DA46E3}">
      <dgm:prSet custT="1"/>
      <dgm:spPr>
        <a:solidFill>
          <a:srgbClr val="99CCFF"/>
        </a:solidFill>
      </dgm:spPr>
      <dgm:t>
        <a:bodyPr/>
        <a:lstStyle/>
        <a:p>
          <a:r>
            <a:rPr lang="en-US" sz="2200" dirty="0" smtClean="0">
              <a:latin typeface="Times New Roman" panose="02020603050405020304" pitchFamily="18" charset="0"/>
              <a:cs typeface="Times New Roman" panose="02020603050405020304" pitchFamily="18" charset="0"/>
            </a:rPr>
            <a:t>The idea that conﬂict between social groups is central to the workings of society and serves as the engine of social change is one of the most vital perspectives in sociology today. </a:t>
          </a:r>
          <a:endParaRPr lang="en-US" sz="2200" dirty="0"/>
        </a:p>
      </dgm:t>
    </dgm:pt>
    <dgm:pt modelId="{794B7AA5-A6F9-421A-B760-DBBA7C291A31}" type="parTrans" cxnId="{5E9EB847-7839-485C-8E9A-D0D80E8E9BC6}">
      <dgm:prSet/>
      <dgm:spPr/>
      <dgm:t>
        <a:bodyPr/>
        <a:lstStyle/>
        <a:p>
          <a:endParaRPr lang="en-US"/>
        </a:p>
      </dgm:t>
    </dgm:pt>
    <dgm:pt modelId="{4A3758DC-8D3E-4012-9109-C9B1A350CBE0}" type="sibTrans" cxnId="{5E9EB847-7839-485C-8E9A-D0D80E8E9BC6}">
      <dgm:prSet/>
      <dgm:spPr/>
      <dgm:t>
        <a:bodyPr/>
        <a:lstStyle/>
        <a:p>
          <a:endParaRPr lang="en-US"/>
        </a:p>
      </dgm:t>
    </dgm:pt>
    <dgm:pt modelId="{F645FF7E-BC7E-48B8-8BAB-5DC5BEFDB8B7}" type="pres">
      <dgm:prSet presAssocID="{BE4096DC-7246-45DF-AE9B-DAF8D7556A01}" presName="Name0" presStyleCnt="0">
        <dgm:presLayoutVars>
          <dgm:dir/>
          <dgm:animLvl val="lvl"/>
          <dgm:resizeHandles val="exact"/>
        </dgm:presLayoutVars>
      </dgm:prSet>
      <dgm:spPr/>
      <dgm:t>
        <a:bodyPr/>
        <a:lstStyle/>
        <a:p>
          <a:endParaRPr lang="en-US"/>
        </a:p>
      </dgm:t>
    </dgm:pt>
    <dgm:pt modelId="{10092F00-0605-4C7D-94AC-8313C5FF17CB}" type="pres">
      <dgm:prSet presAssocID="{55667D33-6C82-406D-A425-BB3156DA46E3}" presName="boxAndChildren" presStyleCnt="0"/>
      <dgm:spPr/>
    </dgm:pt>
    <dgm:pt modelId="{A1E2F9F4-917A-43D2-97C9-DF3BA4B11FC1}" type="pres">
      <dgm:prSet presAssocID="{55667D33-6C82-406D-A425-BB3156DA46E3}" presName="parentTextBox" presStyleLbl="node1" presStyleIdx="0" presStyleCnt="1"/>
      <dgm:spPr/>
      <dgm:t>
        <a:bodyPr/>
        <a:lstStyle/>
        <a:p>
          <a:endParaRPr lang="en-US"/>
        </a:p>
      </dgm:t>
    </dgm:pt>
  </dgm:ptLst>
  <dgm:cxnLst>
    <dgm:cxn modelId="{2EFD65CC-F552-4DDC-9E84-51E67A6AEECD}" type="presOf" srcId="{55667D33-6C82-406D-A425-BB3156DA46E3}" destId="{A1E2F9F4-917A-43D2-97C9-DF3BA4B11FC1}" srcOrd="0" destOrd="0" presId="urn:microsoft.com/office/officeart/2005/8/layout/process4"/>
    <dgm:cxn modelId="{5E9EB847-7839-485C-8E9A-D0D80E8E9BC6}" srcId="{BE4096DC-7246-45DF-AE9B-DAF8D7556A01}" destId="{55667D33-6C82-406D-A425-BB3156DA46E3}" srcOrd="0" destOrd="0" parTransId="{794B7AA5-A6F9-421A-B760-DBBA7C291A31}" sibTransId="{4A3758DC-8D3E-4012-9109-C9B1A350CBE0}"/>
    <dgm:cxn modelId="{F7554759-1C63-418E-95C5-44F3AFB8A6C0}" type="presOf" srcId="{BE4096DC-7246-45DF-AE9B-DAF8D7556A01}" destId="{F645FF7E-BC7E-48B8-8BAB-5DC5BEFDB8B7}" srcOrd="0" destOrd="0" presId="urn:microsoft.com/office/officeart/2005/8/layout/process4"/>
    <dgm:cxn modelId="{585AE1C3-9F03-42A8-9B22-68166F27379E}" type="presParOf" srcId="{F645FF7E-BC7E-48B8-8BAB-5DC5BEFDB8B7}" destId="{10092F00-0605-4C7D-94AC-8313C5FF17CB}" srcOrd="0" destOrd="0" presId="urn:microsoft.com/office/officeart/2005/8/layout/process4"/>
    <dgm:cxn modelId="{2A60B02E-AF5F-415B-9D75-A589BD15CD64}" type="presParOf" srcId="{10092F00-0605-4C7D-94AC-8313C5FF17CB}" destId="{A1E2F9F4-917A-43D2-97C9-DF3BA4B11FC1}" srcOrd="0" destOrd="0" presId="urn:microsoft.com/office/officeart/2005/8/layout/process4"/>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B8D01C6-9FB1-45F0-83D6-7099A878762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FC272D6-D284-439B-8AFC-863E62966189}">
      <dgm:prSet phldrT="[Text]" custT="1"/>
      <dgm:spPr/>
      <dgm:t>
        <a:bodyPr/>
        <a:lstStyle/>
        <a:p>
          <a:r>
            <a:rPr lang="en-US" sz="1800" dirty="0" smtClean="0">
              <a:latin typeface="Times New Roman" panose="02020603050405020304" pitchFamily="18" charset="0"/>
              <a:cs typeface="Times New Roman" panose="02020603050405020304" pitchFamily="18" charset="0"/>
            </a:rPr>
            <a:t>Conﬂict theory is the </a:t>
          </a:r>
          <a:r>
            <a:rPr lang="en-US" sz="1800" b="1" dirty="0" smtClean="0">
              <a:latin typeface="Times New Roman" panose="02020603050405020304" pitchFamily="18" charset="0"/>
              <a:cs typeface="Times New Roman" panose="02020603050405020304" pitchFamily="18" charset="0"/>
            </a:rPr>
            <a:t>second major school of thought in sociology.  </a:t>
          </a:r>
          <a:r>
            <a:rPr lang="en-US" sz="1800" dirty="0" smtClean="0">
              <a:latin typeface="Times New Roman" panose="02020603050405020304" pitchFamily="18" charset="0"/>
              <a:cs typeface="Times New Roman" panose="02020603050405020304" pitchFamily="18" charset="0"/>
            </a:rPr>
            <a:t>Like structural functionalism, it’s a </a:t>
          </a:r>
          <a:r>
            <a:rPr lang="en-US" sz="1800" b="1" dirty="0" smtClean="0">
              <a:latin typeface="Times New Roman" panose="02020603050405020304" pitchFamily="18" charset="0"/>
              <a:cs typeface="Times New Roman" panose="02020603050405020304" pitchFamily="18" charset="0"/>
            </a:rPr>
            <a:t>macro-level approach to understanding social life </a:t>
          </a:r>
          <a:r>
            <a:rPr lang="en-US" sz="1800" dirty="0" smtClean="0">
              <a:latin typeface="Times New Roman" panose="02020603050405020304" pitchFamily="18" charset="0"/>
              <a:cs typeface="Times New Roman" panose="02020603050405020304" pitchFamily="18" charset="0"/>
            </a:rPr>
            <a:t>that dates to mid-nineteenth century Europe. </a:t>
          </a:r>
          <a:endParaRPr lang="en-US" sz="1800" dirty="0"/>
        </a:p>
      </dgm:t>
    </dgm:pt>
    <dgm:pt modelId="{7195D090-8D13-44ED-B4C8-91171E17E6EF}" type="parTrans" cxnId="{E0590448-5E36-4130-9717-8293C0812DA5}">
      <dgm:prSet/>
      <dgm:spPr/>
      <dgm:t>
        <a:bodyPr/>
        <a:lstStyle/>
        <a:p>
          <a:endParaRPr lang="en-US" sz="1800"/>
        </a:p>
      </dgm:t>
    </dgm:pt>
    <dgm:pt modelId="{9BFDB67D-8C79-405B-BCC3-FE9592BA6154}" type="sibTrans" cxnId="{E0590448-5E36-4130-9717-8293C0812DA5}">
      <dgm:prSet/>
      <dgm:spPr/>
      <dgm:t>
        <a:bodyPr/>
        <a:lstStyle/>
        <a:p>
          <a:endParaRPr lang="en-US" sz="1800"/>
        </a:p>
      </dgm:t>
    </dgm:pt>
    <dgm:pt modelId="{CFCBCCA6-6F33-4AD3-85C0-34C4AF241E14}">
      <dgm:prSet custT="1"/>
      <dgm:spPr/>
      <dgm:t>
        <a:bodyPr/>
        <a:lstStyle/>
        <a:p>
          <a:r>
            <a:rPr lang="en-US" sz="1800" dirty="0" smtClean="0">
              <a:latin typeface="Times New Roman" panose="02020603050405020304" pitchFamily="18" charset="0"/>
              <a:cs typeface="Times New Roman" panose="02020603050405020304" pitchFamily="18" charset="0"/>
            </a:rPr>
            <a:t>As conﬂict theory developed, however, its emphasis on social inequality as the basic characteristic of society helped answer some of the critiques of structural functionalism.</a:t>
          </a:r>
          <a:endParaRPr lang="en-US" sz="1800" dirty="0">
            <a:latin typeface="Times New Roman" panose="02020603050405020304" pitchFamily="18" charset="0"/>
            <a:cs typeface="Times New Roman" panose="02020603050405020304" pitchFamily="18" charset="0"/>
          </a:endParaRPr>
        </a:p>
      </dgm:t>
    </dgm:pt>
    <dgm:pt modelId="{D6B79BFD-881E-4124-8D9A-50EB5C59632E}" type="parTrans" cxnId="{7825F400-175D-4080-9B47-632780831613}">
      <dgm:prSet/>
      <dgm:spPr/>
      <dgm:t>
        <a:bodyPr/>
        <a:lstStyle/>
        <a:p>
          <a:endParaRPr lang="en-US" sz="1800"/>
        </a:p>
      </dgm:t>
    </dgm:pt>
    <dgm:pt modelId="{103CCBDE-ACAC-4488-9A5C-CB8577453AC4}" type="sibTrans" cxnId="{7825F400-175D-4080-9B47-632780831613}">
      <dgm:prSet/>
      <dgm:spPr/>
      <dgm:t>
        <a:bodyPr/>
        <a:lstStyle/>
        <a:p>
          <a:endParaRPr lang="en-US" sz="1800"/>
        </a:p>
      </dgm:t>
    </dgm:pt>
    <dgm:pt modelId="{3ABDDABA-EEC3-4630-BBDA-3B8167ECF04E}" type="pres">
      <dgm:prSet presAssocID="{2B8D01C6-9FB1-45F0-83D6-7099A878762E}" presName="vert0" presStyleCnt="0">
        <dgm:presLayoutVars>
          <dgm:dir/>
          <dgm:animOne val="branch"/>
          <dgm:animLvl val="lvl"/>
        </dgm:presLayoutVars>
      </dgm:prSet>
      <dgm:spPr/>
      <dgm:t>
        <a:bodyPr/>
        <a:lstStyle/>
        <a:p>
          <a:endParaRPr lang="en-US"/>
        </a:p>
      </dgm:t>
    </dgm:pt>
    <dgm:pt modelId="{666B6C54-AED7-42E4-BD9E-2A21038EE6E4}" type="pres">
      <dgm:prSet presAssocID="{8FC272D6-D284-439B-8AFC-863E62966189}" presName="thickLine" presStyleLbl="alignNode1" presStyleIdx="0" presStyleCnt="2"/>
      <dgm:spPr/>
      <dgm:t>
        <a:bodyPr/>
        <a:lstStyle/>
        <a:p>
          <a:endParaRPr lang="en-US"/>
        </a:p>
      </dgm:t>
    </dgm:pt>
    <dgm:pt modelId="{321A2BD1-2DAB-4F1E-9569-439C176FA2DC}" type="pres">
      <dgm:prSet presAssocID="{8FC272D6-D284-439B-8AFC-863E62966189}" presName="horz1" presStyleCnt="0"/>
      <dgm:spPr/>
      <dgm:t>
        <a:bodyPr/>
        <a:lstStyle/>
        <a:p>
          <a:endParaRPr lang="en-US"/>
        </a:p>
      </dgm:t>
    </dgm:pt>
    <dgm:pt modelId="{4A0999C2-3E7B-4B5D-8A40-C84A8394F88B}" type="pres">
      <dgm:prSet presAssocID="{8FC272D6-D284-439B-8AFC-863E62966189}" presName="tx1" presStyleLbl="revTx" presStyleIdx="0" presStyleCnt="2"/>
      <dgm:spPr/>
      <dgm:t>
        <a:bodyPr/>
        <a:lstStyle/>
        <a:p>
          <a:endParaRPr lang="en-US"/>
        </a:p>
      </dgm:t>
    </dgm:pt>
    <dgm:pt modelId="{DCBAD401-E072-44C6-A893-E63D618D7813}" type="pres">
      <dgm:prSet presAssocID="{8FC272D6-D284-439B-8AFC-863E62966189}" presName="vert1" presStyleCnt="0"/>
      <dgm:spPr/>
      <dgm:t>
        <a:bodyPr/>
        <a:lstStyle/>
        <a:p>
          <a:endParaRPr lang="en-US"/>
        </a:p>
      </dgm:t>
    </dgm:pt>
    <dgm:pt modelId="{8E30CE2F-8E77-4099-8830-CB18DD48CFF7}" type="pres">
      <dgm:prSet presAssocID="{CFCBCCA6-6F33-4AD3-85C0-34C4AF241E14}" presName="thickLine" presStyleLbl="alignNode1" presStyleIdx="1" presStyleCnt="2"/>
      <dgm:spPr/>
      <dgm:t>
        <a:bodyPr/>
        <a:lstStyle/>
        <a:p>
          <a:endParaRPr lang="en-US"/>
        </a:p>
      </dgm:t>
    </dgm:pt>
    <dgm:pt modelId="{824C6847-D0C8-46E6-86E4-B48F06827F95}" type="pres">
      <dgm:prSet presAssocID="{CFCBCCA6-6F33-4AD3-85C0-34C4AF241E14}" presName="horz1" presStyleCnt="0"/>
      <dgm:spPr/>
      <dgm:t>
        <a:bodyPr/>
        <a:lstStyle/>
        <a:p>
          <a:endParaRPr lang="en-US"/>
        </a:p>
      </dgm:t>
    </dgm:pt>
    <dgm:pt modelId="{61CE796D-08D2-4437-8742-4EE0F65F61AD}" type="pres">
      <dgm:prSet presAssocID="{CFCBCCA6-6F33-4AD3-85C0-34C4AF241E14}" presName="tx1" presStyleLbl="revTx" presStyleIdx="1" presStyleCnt="2"/>
      <dgm:spPr/>
      <dgm:t>
        <a:bodyPr/>
        <a:lstStyle/>
        <a:p>
          <a:endParaRPr lang="en-US"/>
        </a:p>
      </dgm:t>
    </dgm:pt>
    <dgm:pt modelId="{3ED1CD78-753E-4496-87DA-4C10151749BE}" type="pres">
      <dgm:prSet presAssocID="{CFCBCCA6-6F33-4AD3-85C0-34C4AF241E14}" presName="vert1" presStyleCnt="0"/>
      <dgm:spPr/>
      <dgm:t>
        <a:bodyPr/>
        <a:lstStyle/>
        <a:p>
          <a:endParaRPr lang="en-US"/>
        </a:p>
      </dgm:t>
    </dgm:pt>
  </dgm:ptLst>
  <dgm:cxnLst>
    <dgm:cxn modelId="{DF7A4B73-4B80-44FC-866F-8969E077E4A8}" type="presOf" srcId="{8FC272D6-D284-439B-8AFC-863E62966189}" destId="{4A0999C2-3E7B-4B5D-8A40-C84A8394F88B}" srcOrd="0" destOrd="0" presId="urn:microsoft.com/office/officeart/2008/layout/LinedList"/>
    <dgm:cxn modelId="{E0590448-5E36-4130-9717-8293C0812DA5}" srcId="{2B8D01C6-9FB1-45F0-83D6-7099A878762E}" destId="{8FC272D6-D284-439B-8AFC-863E62966189}" srcOrd="0" destOrd="0" parTransId="{7195D090-8D13-44ED-B4C8-91171E17E6EF}" sibTransId="{9BFDB67D-8C79-405B-BCC3-FE9592BA6154}"/>
    <dgm:cxn modelId="{FA7FCF99-9AF5-4942-83A8-0C9616CCD157}" type="presOf" srcId="{CFCBCCA6-6F33-4AD3-85C0-34C4AF241E14}" destId="{61CE796D-08D2-4437-8742-4EE0F65F61AD}" srcOrd="0" destOrd="0" presId="urn:microsoft.com/office/officeart/2008/layout/LinedList"/>
    <dgm:cxn modelId="{7825F400-175D-4080-9B47-632780831613}" srcId="{2B8D01C6-9FB1-45F0-83D6-7099A878762E}" destId="{CFCBCCA6-6F33-4AD3-85C0-34C4AF241E14}" srcOrd="1" destOrd="0" parTransId="{D6B79BFD-881E-4124-8D9A-50EB5C59632E}" sibTransId="{103CCBDE-ACAC-4488-9A5C-CB8577453AC4}"/>
    <dgm:cxn modelId="{CDF187C6-C9F1-4BD3-B37F-5D7A406CCCAD}" type="presOf" srcId="{2B8D01C6-9FB1-45F0-83D6-7099A878762E}" destId="{3ABDDABA-EEC3-4630-BBDA-3B8167ECF04E}" srcOrd="0" destOrd="0" presId="urn:microsoft.com/office/officeart/2008/layout/LinedList"/>
    <dgm:cxn modelId="{DD9FD03E-125B-42E4-8204-E7062BF715A5}" type="presParOf" srcId="{3ABDDABA-EEC3-4630-BBDA-3B8167ECF04E}" destId="{666B6C54-AED7-42E4-BD9E-2A21038EE6E4}" srcOrd="0" destOrd="0" presId="urn:microsoft.com/office/officeart/2008/layout/LinedList"/>
    <dgm:cxn modelId="{E7E81E46-3815-4C3A-B60E-4D4E4063A815}" type="presParOf" srcId="{3ABDDABA-EEC3-4630-BBDA-3B8167ECF04E}" destId="{321A2BD1-2DAB-4F1E-9569-439C176FA2DC}" srcOrd="1" destOrd="0" presId="urn:microsoft.com/office/officeart/2008/layout/LinedList"/>
    <dgm:cxn modelId="{89962D05-C57E-4F6F-93E8-DDFF85C194AF}" type="presParOf" srcId="{321A2BD1-2DAB-4F1E-9569-439C176FA2DC}" destId="{4A0999C2-3E7B-4B5D-8A40-C84A8394F88B}" srcOrd="0" destOrd="0" presId="urn:microsoft.com/office/officeart/2008/layout/LinedList"/>
    <dgm:cxn modelId="{6CD87591-BF5A-4585-B9B9-3E2E8B11414D}" type="presParOf" srcId="{321A2BD1-2DAB-4F1E-9569-439C176FA2DC}" destId="{DCBAD401-E072-44C6-A893-E63D618D7813}" srcOrd="1" destOrd="0" presId="urn:microsoft.com/office/officeart/2008/layout/LinedList"/>
    <dgm:cxn modelId="{89EA8AFA-AAD7-461F-8BFD-5370506F7E18}" type="presParOf" srcId="{3ABDDABA-EEC3-4630-BBDA-3B8167ECF04E}" destId="{8E30CE2F-8E77-4099-8830-CB18DD48CFF7}" srcOrd="2" destOrd="0" presId="urn:microsoft.com/office/officeart/2008/layout/LinedList"/>
    <dgm:cxn modelId="{9DF915E8-002D-42DA-8EB0-DFAA95D61F9E}" type="presParOf" srcId="{3ABDDABA-EEC3-4630-BBDA-3B8167ECF04E}" destId="{824C6847-D0C8-46E6-86E4-B48F06827F95}" srcOrd="3" destOrd="0" presId="urn:microsoft.com/office/officeart/2008/layout/LinedList"/>
    <dgm:cxn modelId="{3AAD2E57-0844-4D24-B8F1-087365F43E81}" type="presParOf" srcId="{824C6847-D0C8-46E6-86E4-B48F06827F95}" destId="{61CE796D-08D2-4437-8742-4EE0F65F61AD}" srcOrd="0" destOrd="0" presId="urn:microsoft.com/office/officeart/2008/layout/LinedList"/>
    <dgm:cxn modelId="{527B391B-EF56-425B-B835-3061B9F42DA7}" type="presParOf" srcId="{824C6847-D0C8-46E6-86E4-B48F06827F95}" destId="{3ED1CD78-753E-4496-87DA-4C10151749B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AF4D095-2EDC-4350-87CA-28ED0E80F60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33AEF26-1D16-4B33-97A1-A82C4CC08629}">
      <dgm:prSet phldrT="[Text]" custT="1"/>
      <dgm:spPr/>
      <dgm:t>
        <a:bodyPr/>
        <a:lstStyle/>
        <a:p>
          <a:r>
            <a:rPr lang="en-US" sz="1800" dirty="0" smtClean="0">
              <a:latin typeface="Times New Roman" panose="02020603050405020304" pitchFamily="18" charset="0"/>
              <a:cs typeface="Times New Roman" panose="02020603050405020304" pitchFamily="18" charset="0"/>
            </a:rPr>
            <a:t>According to conflict theory, </a:t>
          </a:r>
          <a:r>
            <a:rPr lang="en-US" sz="1800" b="1" dirty="0" smtClean="0">
              <a:latin typeface="Times New Roman" panose="02020603050405020304" pitchFamily="18" charset="0"/>
              <a:cs typeface="Times New Roman" panose="02020603050405020304" pitchFamily="18" charset="0"/>
            </a:rPr>
            <a:t>different groups in society compete over limited resources. </a:t>
          </a:r>
          <a:r>
            <a:rPr lang="en-US" sz="1800" dirty="0" smtClean="0">
              <a:latin typeface="Times New Roman" panose="02020603050405020304" pitchFamily="18" charset="0"/>
              <a:cs typeface="Times New Roman" panose="02020603050405020304" pitchFamily="18" charset="0"/>
            </a:rPr>
            <a:t>The founder of conflict theory, witnessed the Industrial Revolution that transformed Europe. He saw that peasants who had left the land to work in cities earned barely enough to eat. Things were so bad that the average worker died at age 30, the average wealthy person at age 50. </a:t>
          </a:r>
          <a:r>
            <a:rPr lang="en-US" sz="1800" b="1" dirty="0" smtClean="0">
              <a:latin typeface="Times New Roman" panose="02020603050405020304" pitchFamily="18" charset="0"/>
              <a:cs typeface="Times New Roman" panose="02020603050405020304" pitchFamily="18" charset="0"/>
            </a:rPr>
            <a:t>The capitalists control the legal and political system: If the workers rebel, the capitalists call on the power of the state to subdue them.</a:t>
          </a:r>
          <a:endParaRPr lang="en-US" sz="1800" b="1" dirty="0">
            <a:latin typeface="Times New Roman" panose="02020603050405020304" pitchFamily="18" charset="0"/>
            <a:cs typeface="Times New Roman" panose="02020603050405020304" pitchFamily="18" charset="0"/>
          </a:endParaRPr>
        </a:p>
      </dgm:t>
    </dgm:pt>
    <dgm:pt modelId="{4F71F124-EDFD-44BB-BC1C-8DEACF3F2532}" type="parTrans" cxnId="{0041B13B-6E7E-402D-AE98-919AD42C153A}">
      <dgm:prSet/>
      <dgm:spPr/>
      <dgm:t>
        <a:bodyPr/>
        <a:lstStyle/>
        <a:p>
          <a:endParaRPr lang="en-US" sz="2000">
            <a:latin typeface="Times New Roman" panose="02020603050405020304" pitchFamily="18" charset="0"/>
            <a:cs typeface="Times New Roman" panose="02020603050405020304" pitchFamily="18" charset="0"/>
          </a:endParaRPr>
        </a:p>
      </dgm:t>
    </dgm:pt>
    <dgm:pt modelId="{48D33202-31EF-4500-9DDF-DBA4FEA04DAF}" type="sibTrans" cxnId="{0041B13B-6E7E-402D-AE98-919AD42C153A}">
      <dgm:prSet/>
      <dgm:spPr/>
      <dgm:t>
        <a:bodyPr/>
        <a:lstStyle/>
        <a:p>
          <a:endParaRPr lang="en-US" sz="2000">
            <a:latin typeface="Times New Roman" panose="02020603050405020304" pitchFamily="18" charset="0"/>
            <a:cs typeface="Times New Roman" panose="02020603050405020304" pitchFamily="18" charset="0"/>
          </a:endParaRPr>
        </a:p>
      </dgm:t>
    </dgm:pt>
    <dgm:pt modelId="{0319F823-C2D4-44E2-932F-2051FC0CD815}">
      <dgm:prSet phldrT="[Text]" custT="1"/>
      <dgm:spPr/>
      <dgm:t>
        <a:bodyPr/>
        <a:lstStyle/>
        <a:p>
          <a:r>
            <a:rPr lang="en-US" sz="1800" dirty="0" smtClean="0">
              <a:latin typeface="Times New Roman" panose="02020603050405020304" pitchFamily="18" charset="0"/>
              <a:cs typeface="Times New Roman" panose="02020603050405020304" pitchFamily="18" charset="0"/>
            </a:rPr>
            <a:t>As he did so, he developed </a:t>
          </a:r>
          <a:r>
            <a:rPr lang="en-US" sz="1800" b="1" dirty="0" smtClean="0">
              <a:latin typeface="Times New Roman" panose="02020603050405020304" pitchFamily="18" charset="0"/>
              <a:cs typeface="Times New Roman" panose="02020603050405020304" pitchFamily="18" charset="0"/>
            </a:rPr>
            <a:t>conflict theory</a:t>
          </a:r>
          <a:r>
            <a:rPr lang="en-US" sz="1800" dirty="0" smtClean="0">
              <a:latin typeface="Times New Roman" panose="02020603050405020304" pitchFamily="18" charset="0"/>
              <a:cs typeface="Times New Roman" panose="02020603050405020304" pitchFamily="18" charset="0"/>
            </a:rPr>
            <a:t>. He concluded that the </a:t>
          </a:r>
          <a:r>
            <a:rPr lang="en-US" sz="1800" b="1" dirty="0" smtClean="0">
              <a:latin typeface="Times New Roman" panose="02020603050405020304" pitchFamily="18" charset="0"/>
              <a:cs typeface="Times New Roman" panose="02020603050405020304" pitchFamily="18" charset="0"/>
            </a:rPr>
            <a:t>key to human history is </a:t>
          </a:r>
          <a:r>
            <a:rPr lang="en-US" sz="1800" b="1" i="1" dirty="0" smtClean="0">
              <a:latin typeface="Times New Roman" panose="02020603050405020304" pitchFamily="18" charset="0"/>
              <a:cs typeface="Times New Roman" panose="02020603050405020304" pitchFamily="18" charset="0"/>
            </a:rPr>
            <a:t>class conflict</a:t>
          </a: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dgm:t>
    </dgm:pt>
    <dgm:pt modelId="{1DA5ABE7-3932-4E36-BC5F-832547FC3A55}" type="parTrans" cxnId="{9923DDDE-8AF4-451D-B3B9-94D0454802F2}">
      <dgm:prSet/>
      <dgm:spPr/>
      <dgm:t>
        <a:bodyPr/>
        <a:lstStyle/>
        <a:p>
          <a:endParaRPr lang="en-US"/>
        </a:p>
      </dgm:t>
    </dgm:pt>
    <dgm:pt modelId="{30FFE474-1057-4981-A508-2B16E7F030D8}" type="sibTrans" cxnId="{9923DDDE-8AF4-451D-B3B9-94D0454802F2}">
      <dgm:prSet/>
      <dgm:spPr/>
      <dgm:t>
        <a:bodyPr/>
        <a:lstStyle/>
        <a:p>
          <a:endParaRPr lang="en-US"/>
        </a:p>
      </dgm:t>
    </dgm:pt>
    <dgm:pt modelId="{93E5C03F-C066-465A-81B4-292A67AB95DE}" type="pres">
      <dgm:prSet presAssocID="{7AF4D095-2EDC-4350-87CA-28ED0E80F60D}" presName="vert0" presStyleCnt="0">
        <dgm:presLayoutVars>
          <dgm:dir/>
          <dgm:animOne val="branch"/>
          <dgm:animLvl val="lvl"/>
        </dgm:presLayoutVars>
      </dgm:prSet>
      <dgm:spPr/>
      <dgm:t>
        <a:bodyPr/>
        <a:lstStyle/>
        <a:p>
          <a:endParaRPr lang="en-US"/>
        </a:p>
      </dgm:t>
    </dgm:pt>
    <dgm:pt modelId="{FF18DC0D-E9A0-4B3A-998C-7A577BE21643}" type="pres">
      <dgm:prSet presAssocID="{D33AEF26-1D16-4B33-97A1-A82C4CC08629}" presName="thickLine" presStyleLbl="alignNode1" presStyleIdx="0" presStyleCnt="2"/>
      <dgm:spPr/>
      <dgm:t>
        <a:bodyPr/>
        <a:lstStyle/>
        <a:p>
          <a:endParaRPr lang="en-US"/>
        </a:p>
      </dgm:t>
    </dgm:pt>
    <dgm:pt modelId="{B05B5E0B-A090-4843-9BE1-296D6BCA8F2D}" type="pres">
      <dgm:prSet presAssocID="{D33AEF26-1D16-4B33-97A1-A82C4CC08629}" presName="horz1" presStyleCnt="0"/>
      <dgm:spPr/>
      <dgm:t>
        <a:bodyPr/>
        <a:lstStyle/>
        <a:p>
          <a:endParaRPr lang="en-US"/>
        </a:p>
      </dgm:t>
    </dgm:pt>
    <dgm:pt modelId="{432B2627-2CE2-4025-9F11-4ACB6C0F54E9}" type="pres">
      <dgm:prSet presAssocID="{D33AEF26-1D16-4B33-97A1-A82C4CC08629}" presName="tx1" presStyleLbl="revTx" presStyleIdx="0" presStyleCnt="2" custScaleY="186559"/>
      <dgm:spPr/>
      <dgm:t>
        <a:bodyPr/>
        <a:lstStyle/>
        <a:p>
          <a:endParaRPr lang="en-US"/>
        </a:p>
      </dgm:t>
    </dgm:pt>
    <dgm:pt modelId="{2FAEDEAC-210B-4335-8775-0CA692FD8FB1}" type="pres">
      <dgm:prSet presAssocID="{D33AEF26-1D16-4B33-97A1-A82C4CC08629}" presName="vert1" presStyleCnt="0"/>
      <dgm:spPr/>
      <dgm:t>
        <a:bodyPr/>
        <a:lstStyle/>
        <a:p>
          <a:endParaRPr lang="en-US"/>
        </a:p>
      </dgm:t>
    </dgm:pt>
    <dgm:pt modelId="{5D9375C4-597F-4668-8270-DF865BAAD4AE}" type="pres">
      <dgm:prSet presAssocID="{0319F823-C2D4-44E2-932F-2051FC0CD815}" presName="thickLine" presStyleLbl="alignNode1" presStyleIdx="1" presStyleCnt="2"/>
      <dgm:spPr/>
    </dgm:pt>
    <dgm:pt modelId="{C7095C3C-8D2D-4241-BDA5-7BF754186DE0}" type="pres">
      <dgm:prSet presAssocID="{0319F823-C2D4-44E2-932F-2051FC0CD815}" presName="horz1" presStyleCnt="0"/>
      <dgm:spPr/>
    </dgm:pt>
    <dgm:pt modelId="{B017E5D7-ABA4-4B07-8B39-F56AA033BA8E}" type="pres">
      <dgm:prSet presAssocID="{0319F823-C2D4-44E2-932F-2051FC0CD815}" presName="tx1" presStyleLbl="revTx" presStyleIdx="1" presStyleCnt="2"/>
      <dgm:spPr/>
      <dgm:t>
        <a:bodyPr/>
        <a:lstStyle/>
        <a:p>
          <a:endParaRPr lang="en-US"/>
        </a:p>
      </dgm:t>
    </dgm:pt>
    <dgm:pt modelId="{182924BC-FF5D-43E6-A8A0-003007DA69B4}" type="pres">
      <dgm:prSet presAssocID="{0319F823-C2D4-44E2-932F-2051FC0CD815}" presName="vert1" presStyleCnt="0"/>
      <dgm:spPr/>
    </dgm:pt>
  </dgm:ptLst>
  <dgm:cxnLst>
    <dgm:cxn modelId="{53AFAC11-167A-48F0-A48F-D29007EF28A1}" type="presOf" srcId="{0319F823-C2D4-44E2-932F-2051FC0CD815}" destId="{B017E5D7-ABA4-4B07-8B39-F56AA033BA8E}" srcOrd="0" destOrd="0" presId="urn:microsoft.com/office/officeart/2008/layout/LinedList"/>
    <dgm:cxn modelId="{9923DDDE-8AF4-451D-B3B9-94D0454802F2}" srcId="{7AF4D095-2EDC-4350-87CA-28ED0E80F60D}" destId="{0319F823-C2D4-44E2-932F-2051FC0CD815}" srcOrd="1" destOrd="0" parTransId="{1DA5ABE7-3932-4E36-BC5F-832547FC3A55}" sibTransId="{30FFE474-1057-4981-A508-2B16E7F030D8}"/>
    <dgm:cxn modelId="{844B9EC9-B5D1-423D-A2FC-19A9580A763F}" type="presOf" srcId="{D33AEF26-1D16-4B33-97A1-A82C4CC08629}" destId="{432B2627-2CE2-4025-9F11-4ACB6C0F54E9}" srcOrd="0" destOrd="0" presId="urn:microsoft.com/office/officeart/2008/layout/LinedList"/>
    <dgm:cxn modelId="{1D7B4819-FA05-49FF-92FB-EE6C926018CF}" type="presOf" srcId="{7AF4D095-2EDC-4350-87CA-28ED0E80F60D}" destId="{93E5C03F-C066-465A-81B4-292A67AB95DE}" srcOrd="0" destOrd="0" presId="urn:microsoft.com/office/officeart/2008/layout/LinedList"/>
    <dgm:cxn modelId="{0041B13B-6E7E-402D-AE98-919AD42C153A}" srcId="{7AF4D095-2EDC-4350-87CA-28ED0E80F60D}" destId="{D33AEF26-1D16-4B33-97A1-A82C4CC08629}" srcOrd="0" destOrd="0" parTransId="{4F71F124-EDFD-44BB-BC1C-8DEACF3F2532}" sibTransId="{48D33202-31EF-4500-9DDF-DBA4FEA04DAF}"/>
    <dgm:cxn modelId="{0AB8A2BB-24AC-48DB-BD74-ECF60DD31B8A}" type="presParOf" srcId="{93E5C03F-C066-465A-81B4-292A67AB95DE}" destId="{FF18DC0D-E9A0-4B3A-998C-7A577BE21643}" srcOrd="0" destOrd="0" presId="urn:microsoft.com/office/officeart/2008/layout/LinedList"/>
    <dgm:cxn modelId="{E1358E85-B0A6-4EE1-AAFF-E2E201F2DFE0}" type="presParOf" srcId="{93E5C03F-C066-465A-81B4-292A67AB95DE}" destId="{B05B5E0B-A090-4843-9BE1-296D6BCA8F2D}" srcOrd="1" destOrd="0" presId="urn:microsoft.com/office/officeart/2008/layout/LinedList"/>
    <dgm:cxn modelId="{DCEB3F3F-A675-4065-A2C1-910308130B09}" type="presParOf" srcId="{B05B5E0B-A090-4843-9BE1-296D6BCA8F2D}" destId="{432B2627-2CE2-4025-9F11-4ACB6C0F54E9}" srcOrd="0" destOrd="0" presId="urn:microsoft.com/office/officeart/2008/layout/LinedList"/>
    <dgm:cxn modelId="{22F1A08B-59F3-412A-9D11-22846D999C60}" type="presParOf" srcId="{B05B5E0B-A090-4843-9BE1-296D6BCA8F2D}" destId="{2FAEDEAC-210B-4335-8775-0CA692FD8FB1}" srcOrd="1" destOrd="0" presId="urn:microsoft.com/office/officeart/2008/layout/LinedList"/>
    <dgm:cxn modelId="{5C552A63-05C5-42CA-B960-B299D64C0746}" type="presParOf" srcId="{93E5C03F-C066-465A-81B4-292A67AB95DE}" destId="{5D9375C4-597F-4668-8270-DF865BAAD4AE}" srcOrd="2" destOrd="0" presId="urn:microsoft.com/office/officeart/2008/layout/LinedList"/>
    <dgm:cxn modelId="{528EDD45-20C0-412C-8891-D1A96E7E7E0B}" type="presParOf" srcId="{93E5C03F-C066-465A-81B4-292A67AB95DE}" destId="{C7095C3C-8D2D-4241-BDA5-7BF754186DE0}" srcOrd="3" destOrd="0" presId="urn:microsoft.com/office/officeart/2008/layout/LinedList"/>
    <dgm:cxn modelId="{5461E237-AB68-4516-8F6C-C859EEFB31F8}" type="presParOf" srcId="{C7095C3C-8D2D-4241-BDA5-7BF754186DE0}" destId="{B017E5D7-ABA4-4B07-8B39-F56AA033BA8E}" srcOrd="0" destOrd="0" presId="urn:microsoft.com/office/officeart/2008/layout/LinedList"/>
    <dgm:cxn modelId="{48ED47BF-4F8E-4FAB-B9E3-87B2CBE71C7E}" type="presParOf" srcId="{C7095C3C-8D2D-4241-BDA5-7BF754186DE0}" destId="{182924BC-FF5D-43E6-A8A0-003007DA69B4}"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C041F3-1893-422D-98A0-9986FB3E8E4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3A3BC8F-8C27-427A-A9BD-B6E1A83C20D3}">
      <dgm:prSet phldrT="[Text]"/>
      <dgm:spPr/>
      <dgm:t>
        <a:bodyPr/>
        <a:lstStyle/>
        <a:p>
          <a:r>
            <a:rPr lang="en-US" dirty="0" smtClean="0">
              <a:latin typeface="Times New Roman" panose="02020603050405020304" pitchFamily="18" charset="0"/>
              <a:cs typeface="Times New Roman" panose="02020603050405020304" pitchFamily="18" charset="0"/>
            </a:rPr>
            <a:t>Levels of Analysis: Microsociology and Macrosociology</a:t>
          </a:r>
          <a:endParaRPr lang="en-US" dirty="0">
            <a:latin typeface="Times New Roman" panose="02020603050405020304" pitchFamily="18" charset="0"/>
            <a:cs typeface="Times New Roman" panose="02020603050405020304" pitchFamily="18" charset="0"/>
          </a:endParaRPr>
        </a:p>
      </dgm:t>
    </dgm:pt>
    <dgm:pt modelId="{2FCD6406-6D98-4A40-ACD9-3F7FFCDC0E41}" type="parTrans" cxnId="{E79EA82E-DA2A-4B62-B2BB-A304A431F4EC}">
      <dgm:prSet/>
      <dgm:spPr/>
      <dgm:t>
        <a:bodyPr/>
        <a:lstStyle/>
        <a:p>
          <a:endParaRPr lang="en-US">
            <a:latin typeface="Times New Roman" panose="02020603050405020304" pitchFamily="18" charset="0"/>
            <a:cs typeface="Times New Roman" panose="02020603050405020304" pitchFamily="18" charset="0"/>
          </a:endParaRPr>
        </a:p>
      </dgm:t>
    </dgm:pt>
    <dgm:pt modelId="{07202474-2BD6-46AB-A485-08EC15A47B7A}" type="sibTrans" cxnId="{E79EA82E-DA2A-4B62-B2BB-A304A431F4EC}">
      <dgm:prSet/>
      <dgm:spPr/>
      <dgm:t>
        <a:bodyPr/>
        <a:lstStyle/>
        <a:p>
          <a:endParaRPr lang="en-US">
            <a:latin typeface="Times New Roman" panose="02020603050405020304" pitchFamily="18" charset="0"/>
            <a:cs typeface="Times New Roman" panose="02020603050405020304" pitchFamily="18" charset="0"/>
          </a:endParaRPr>
        </a:p>
      </dgm:t>
    </dgm:pt>
    <dgm:pt modelId="{5FEB7DDD-C2C5-4723-833E-05A271E93917}">
      <dgm:prSet/>
      <dgm:spPr/>
      <dgm:t>
        <a:bodyPr/>
        <a:lstStyle/>
        <a:p>
          <a:r>
            <a:rPr lang="en-US" smtClean="0">
              <a:latin typeface="Times New Roman" panose="02020603050405020304" pitchFamily="18" charset="0"/>
              <a:cs typeface="Times New Roman" panose="02020603050405020304" pitchFamily="18" charset="0"/>
            </a:rPr>
            <a:t>Structural Functionalism </a:t>
          </a:r>
          <a:endParaRPr lang="en-US" dirty="0">
            <a:latin typeface="Times New Roman" panose="02020603050405020304" pitchFamily="18" charset="0"/>
            <a:cs typeface="Times New Roman" panose="02020603050405020304" pitchFamily="18" charset="0"/>
          </a:endParaRPr>
        </a:p>
      </dgm:t>
    </dgm:pt>
    <dgm:pt modelId="{8D183D47-0F87-44A3-A198-82DFBB1D00D7}" type="parTrans" cxnId="{EB8A9C19-F4D6-45C2-96EB-610F8D726425}">
      <dgm:prSet/>
      <dgm:spPr/>
      <dgm:t>
        <a:bodyPr/>
        <a:lstStyle/>
        <a:p>
          <a:endParaRPr lang="en-US">
            <a:latin typeface="Times New Roman" panose="02020603050405020304" pitchFamily="18" charset="0"/>
            <a:cs typeface="Times New Roman" panose="02020603050405020304" pitchFamily="18" charset="0"/>
          </a:endParaRPr>
        </a:p>
      </dgm:t>
    </dgm:pt>
    <dgm:pt modelId="{014284DB-363D-44EA-A847-2F18A982C629}" type="sibTrans" cxnId="{EB8A9C19-F4D6-45C2-96EB-610F8D726425}">
      <dgm:prSet/>
      <dgm:spPr/>
      <dgm:t>
        <a:bodyPr/>
        <a:lstStyle/>
        <a:p>
          <a:endParaRPr lang="en-US">
            <a:latin typeface="Times New Roman" panose="02020603050405020304" pitchFamily="18" charset="0"/>
            <a:cs typeface="Times New Roman" panose="02020603050405020304" pitchFamily="18" charset="0"/>
          </a:endParaRPr>
        </a:p>
      </dgm:t>
    </dgm:pt>
    <dgm:pt modelId="{3100434E-5A1A-4AD2-A3A1-4CFFF5A93F30}">
      <dgm:prSet/>
      <dgm:spPr/>
      <dgm:t>
        <a:bodyPr/>
        <a:lstStyle/>
        <a:p>
          <a:r>
            <a:rPr lang="en-US" dirty="0" smtClean="0">
              <a:latin typeface="Times New Roman" panose="02020603050405020304" pitchFamily="18" charset="0"/>
              <a:cs typeface="Times New Roman" panose="02020603050405020304" pitchFamily="18" charset="0"/>
            </a:rPr>
            <a:t>Conflict Theory</a:t>
          </a:r>
          <a:endParaRPr lang="en-US" dirty="0">
            <a:latin typeface="Times New Roman" panose="02020603050405020304" pitchFamily="18" charset="0"/>
            <a:cs typeface="Times New Roman" panose="02020603050405020304" pitchFamily="18" charset="0"/>
          </a:endParaRPr>
        </a:p>
      </dgm:t>
    </dgm:pt>
    <dgm:pt modelId="{CC3F7D05-2D03-420D-B35C-721E08B3EB3C}" type="parTrans" cxnId="{A918D861-B5DA-45DE-85B2-4FE608786145}">
      <dgm:prSet/>
      <dgm:spPr/>
      <dgm:t>
        <a:bodyPr/>
        <a:lstStyle/>
        <a:p>
          <a:endParaRPr lang="en-US">
            <a:latin typeface="Times New Roman" panose="02020603050405020304" pitchFamily="18" charset="0"/>
            <a:cs typeface="Times New Roman" panose="02020603050405020304" pitchFamily="18" charset="0"/>
          </a:endParaRPr>
        </a:p>
      </dgm:t>
    </dgm:pt>
    <dgm:pt modelId="{9EB51630-3C23-45E8-A378-4364E3F8996E}" type="sibTrans" cxnId="{A918D861-B5DA-45DE-85B2-4FE608786145}">
      <dgm:prSet/>
      <dgm:spPr/>
      <dgm:t>
        <a:bodyPr/>
        <a:lstStyle/>
        <a:p>
          <a:endParaRPr lang="en-US">
            <a:latin typeface="Times New Roman" panose="02020603050405020304" pitchFamily="18" charset="0"/>
            <a:cs typeface="Times New Roman" panose="02020603050405020304" pitchFamily="18" charset="0"/>
          </a:endParaRPr>
        </a:p>
      </dgm:t>
    </dgm:pt>
    <dgm:pt modelId="{4CF5E1DC-EDBE-47CF-BBA8-C882FB7D2887}">
      <dgm:prSet/>
      <dgm:spPr/>
      <dgm:t>
        <a:bodyPr/>
        <a:lstStyle/>
        <a:p>
          <a:r>
            <a:rPr lang="en-US" smtClean="0">
              <a:latin typeface="Times New Roman" panose="02020603050405020304" pitchFamily="18" charset="0"/>
              <a:cs typeface="Times New Roman" panose="02020603050405020304" pitchFamily="18" charset="0"/>
            </a:rPr>
            <a:t>Symbolic Interactionist </a:t>
          </a:r>
          <a:endParaRPr lang="en-US" dirty="0">
            <a:latin typeface="Times New Roman" panose="02020603050405020304" pitchFamily="18" charset="0"/>
            <a:cs typeface="Times New Roman" panose="02020603050405020304" pitchFamily="18" charset="0"/>
          </a:endParaRPr>
        </a:p>
      </dgm:t>
    </dgm:pt>
    <dgm:pt modelId="{5E6D923A-BF8B-400D-B4F1-8E793E14E037}" type="parTrans" cxnId="{0FE23012-C522-4CAB-9CC4-28C2982B5093}">
      <dgm:prSet/>
      <dgm:spPr/>
      <dgm:t>
        <a:bodyPr/>
        <a:lstStyle/>
        <a:p>
          <a:endParaRPr lang="en-US">
            <a:latin typeface="Times New Roman" panose="02020603050405020304" pitchFamily="18" charset="0"/>
            <a:cs typeface="Times New Roman" panose="02020603050405020304" pitchFamily="18" charset="0"/>
          </a:endParaRPr>
        </a:p>
      </dgm:t>
    </dgm:pt>
    <dgm:pt modelId="{9B4F7DF2-D810-4C37-B5D8-1033E5CEBFCE}" type="sibTrans" cxnId="{0FE23012-C522-4CAB-9CC4-28C2982B5093}">
      <dgm:prSet/>
      <dgm:spPr/>
      <dgm:t>
        <a:bodyPr/>
        <a:lstStyle/>
        <a:p>
          <a:endParaRPr lang="en-US">
            <a:latin typeface="Times New Roman" panose="02020603050405020304" pitchFamily="18" charset="0"/>
            <a:cs typeface="Times New Roman" panose="02020603050405020304" pitchFamily="18" charset="0"/>
          </a:endParaRPr>
        </a:p>
      </dgm:t>
    </dgm:pt>
    <dgm:pt modelId="{96D10050-75E5-4FB8-BC67-2EED0AAF5D4B}">
      <dgm:prSet/>
      <dgm:spPr/>
      <dgm:t>
        <a:bodyPr/>
        <a:lstStyle/>
        <a:p>
          <a:r>
            <a:rPr lang="en-US" dirty="0" smtClean="0">
              <a:latin typeface="Times New Roman" panose="02020603050405020304" pitchFamily="18" charset="0"/>
              <a:cs typeface="Times New Roman" panose="02020603050405020304" pitchFamily="18" charset="0"/>
            </a:rPr>
            <a:t>Feminist</a:t>
          </a:r>
          <a:endParaRPr lang="en-US" dirty="0">
            <a:latin typeface="Times New Roman" panose="02020603050405020304" pitchFamily="18" charset="0"/>
            <a:cs typeface="Times New Roman" panose="02020603050405020304" pitchFamily="18" charset="0"/>
          </a:endParaRPr>
        </a:p>
      </dgm:t>
    </dgm:pt>
    <dgm:pt modelId="{27B2554F-52A7-485C-B5B7-99B279285F30}" type="parTrans" cxnId="{216673C1-7855-4B6B-81BE-93B246105470}">
      <dgm:prSet/>
      <dgm:spPr/>
      <dgm:t>
        <a:bodyPr/>
        <a:lstStyle/>
        <a:p>
          <a:endParaRPr lang="en-US">
            <a:latin typeface="Times New Roman" panose="02020603050405020304" pitchFamily="18" charset="0"/>
            <a:cs typeface="Times New Roman" panose="02020603050405020304" pitchFamily="18" charset="0"/>
          </a:endParaRPr>
        </a:p>
      </dgm:t>
    </dgm:pt>
    <dgm:pt modelId="{A77630BC-8569-4C47-9F4A-3A53F1E66E2F}" type="sibTrans" cxnId="{216673C1-7855-4B6B-81BE-93B246105470}">
      <dgm:prSet/>
      <dgm:spPr/>
      <dgm:t>
        <a:bodyPr/>
        <a:lstStyle/>
        <a:p>
          <a:endParaRPr lang="en-US">
            <a:latin typeface="Times New Roman" panose="02020603050405020304" pitchFamily="18" charset="0"/>
            <a:cs typeface="Times New Roman" panose="02020603050405020304" pitchFamily="18" charset="0"/>
          </a:endParaRPr>
        </a:p>
      </dgm:t>
    </dgm:pt>
    <dgm:pt modelId="{ABA218CC-31B8-4D9C-8F5C-7ED4906CB283}">
      <dgm:prSet phldrT="[Text]"/>
      <dgm:spPr/>
      <dgm:t>
        <a:bodyPr/>
        <a:lstStyle/>
        <a:p>
          <a:r>
            <a:rPr lang="en-US" dirty="0" smtClean="0">
              <a:latin typeface="Times New Roman" panose="02020603050405020304" pitchFamily="18" charset="0"/>
              <a:cs typeface="Times New Roman" panose="02020603050405020304" pitchFamily="18" charset="0"/>
            </a:rPr>
            <a:t>Major Sociological Perspectives</a:t>
          </a:r>
          <a:endParaRPr lang="en-US" dirty="0">
            <a:latin typeface="Times New Roman" panose="02020603050405020304" pitchFamily="18" charset="0"/>
            <a:cs typeface="Times New Roman" panose="02020603050405020304" pitchFamily="18" charset="0"/>
          </a:endParaRPr>
        </a:p>
      </dgm:t>
    </dgm:pt>
    <dgm:pt modelId="{F743A40C-2A53-4B17-BF67-CE886CDE6AD0}" type="parTrans" cxnId="{7E37930F-8FA9-42BD-9BBC-DBDC419F345A}">
      <dgm:prSet/>
      <dgm:spPr/>
      <dgm:t>
        <a:bodyPr/>
        <a:lstStyle/>
        <a:p>
          <a:endParaRPr lang="en-US">
            <a:latin typeface="Times New Roman" panose="02020603050405020304" pitchFamily="18" charset="0"/>
            <a:cs typeface="Times New Roman" panose="02020603050405020304" pitchFamily="18" charset="0"/>
          </a:endParaRPr>
        </a:p>
      </dgm:t>
    </dgm:pt>
    <dgm:pt modelId="{8FE1CCFE-D6C9-46E8-95E6-A7AAE307CC80}" type="sibTrans" cxnId="{7E37930F-8FA9-42BD-9BBC-DBDC419F345A}">
      <dgm:prSet/>
      <dgm:spPr/>
      <dgm:t>
        <a:bodyPr/>
        <a:lstStyle/>
        <a:p>
          <a:endParaRPr lang="en-US">
            <a:latin typeface="Times New Roman" panose="02020603050405020304" pitchFamily="18" charset="0"/>
            <a:cs typeface="Times New Roman" panose="02020603050405020304" pitchFamily="18" charset="0"/>
          </a:endParaRPr>
        </a:p>
      </dgm:t>
    </dgm:pt>
    <dgm:pt modelId="{CCB5A339-0C5B-4E70-9488-4E440F0C922E}" type="pres">
      <dgm:prSet presAssocID="{5DC041F3-1893-422D-98A0-9986FB3E8E49}" presName="vert0" presStyleCnt="0">
        <dgm:presLayoutVars>
          <dgm:dir/>
          <dgm:animOne val="branch"/>
          <dgm:animLvl val="lvl"/>
        </dgm:presLayoutVars>
      </dgm:prSet>
      <dgm:spPr/>
      <dgm:t>
        <a:bodyPr/>
        <a:lstStyle/>
        <a:p>
          <a:endParaRPr lang="en-US"/>
        </a:p>
      </dgm:t>
    </dgm:pt>
    <dgm:pt modelId="{0EE4C441-C815-46FC-B8F6-7775D78D7E7B}" type="pres">
      <dgm:prSet presAssocID="{F3A3BC8F-8C27-427A-A9BD-B6E1A83C20D3}" presName="thickLine" presStyleLbl="alignNode1" presStyleIdx="0" presStyleCnt="6"/>
      <dgm:spPr/>
    </dgm:pt>
    <dgm:pt modelId="{08351811-B217-4A35-8C18-D2598A3A8728}" type="pres">
      <dgm:prSet presAssocID="{F3A3BC8F-8C27-427A-A9BD-B6E1A83C20D3}" presName="horz1" presStyleCnt="0"/>
      <dgm:spPr/>
    </dgm:pt>
    <dgm:pt modelId="{C7CAC9BD-7A28-42EE-B1A6-B1A32F9F1172}" type="pres">
      <dgm:prSet presAssocID="{F3A3BC8F-8C27-427A-A9BD-B6E1A83C20D3}" presName="tx1" presStyleLbl="revTx" presStyleIdx="0" presStyleCnt="6"/>
      <dgm:spPr/>
      <dgm:t>
        <a:bodyPr/>
        <a:lstStyle/>
        <a:p>
          <a:endParaRPr lang="en-US"/>
        </a:p>
      </dgm:t>
    </dgm:pt>
    <dgm:pt modelId="{8B600441-740A-4E76-B31B-F0B75C8012DC}" type="pres">
      <dgm:prSet presAssocID="{F3A3BC8F-8C27-427A-A9BD-B6E1A83C20D3}" presName="vert1" presStyleCnt="0"/>
      <dgm:spPr/>
    </dgm:pt>
    <dgm:pt modelId="{263188FE-182B-42B7-804A-CCFB35A22A76}" type="pres">
      <dgm:prSet presAssocID="{ABA218CC-31B8-4D9C-8F5C-7ED4906CB283}" presName="thickLine" presStyleLbl="alignNode1" presStyleIdx="1" presStyleCnt="6"/>
      <dgm:spPr/>
    </dgm:pt>
    <dgm:pt modelId="{7A92C85B-B1CD-4775-A4E6-E06209BF15C7}" type="pres">
      <dgm:prSet presAssocID="{ABA218CC-31B8-4D9C-8F5C-7ED4906CB283}" presName="horz1" presStyleCnt="0"/>
      <dgm:spPr/>
    </dgm:pt>
    <dgm:pt modelId="{0CA60795-B6F8-49EB-9A42-645D2A18B232}" type="pres">
      <dgm:prSet presAssocID="{ABA218CC-31B8-4D9C-8F5C-7ED4906CB283}" presName="tx1" presStyleLbl="revTx" presStyleIdx="1" presStyleCnt="6"/>
      <dgm:spPr/>
      <dgm:t>
        <a:bodyPr/>
        <a:lstStyle/>
        <a:p>
          <a:endParaRPr lang="en-US"/>
        </a:p>
      </dgm:t>
    </dgm:pt>
    <dgm:pt modelId="{1EA52C66-F890-4EBB-812C-71A0275F4D20}" type="pres">
      <dgm:prSet presAssocID="{ABA218CC-31B8-4D9C-8F5C-7ED4906CB283}" presName="vert1" presStyleCnt="0"/>
      <dgm:spPr/>
    </dgm:pt>
    <dgm:pt modelId="{3D7D21F8-D969-4A85-981F-BE083BBAF2C9}" type="pres">
      <dgm:prSet presAssocID="{5FEB7DDD-C2C5-4723-833E-05A271E93917}" presName="thickLine" presStyleLbl="alignNode1" presStyleIdx="2" presStyleCnt="6"/>
      <dgm:spPr/>
    </dgm:pt>
    <dgm:pt modelId="{17A607E3-2D38-476B-929A-44B04E504776}" type="pres">
      <dgm:prSet presAssocID="{5FEB7DDD-C2C5-4723-833E-05A271E93917}" presName="horz1" presStyleCnt="0"/>
      <dgm:spPr/>
    </dgm:pt>
    <dgm:pt modelId="{E7006F8D-9FAC-4C87-AB37-9EC6EA6F56C5}" type="pres">
      <dgm:prSet presAssocID="{5FEB7DDD-C2C5-4723-833E-05A271E93917}" presName="tx1" presStyleLbl="revTx" presStyleIdx="2" presStyleCnt="6"/>
      <dgm:spPr/>
      <dgm:t>
        <a:bodyPr/>
        <a:lstStyle/>
        <a:p>
          <a:endParaRPr lang="en-US"/>
        </a:p>
      </dgm:t>
    </dgm:pt>
    <dgm:pt modelId="{68143D33-FE79-426D-BAEC-FB545AB48A81}" type="pres">
      <dgm:prSet presAssocID="{5FEB7DDD-C2C5-4723-833E-05A271E93917}" presName="vert1" presStyleCnt="0"/>
      <dgm:spPr/>
    </dgm:pt>
    <dgm:pt modelId="{9433A8CE-874D-44AF-A721-67DB9171A6B8}" type="pres">
      <dgm:prSet presAssocID="{3100434E-5A1A-4AD2-A3A1-4CFFF5A93F30}" presName="thickLine" presStyleLbl="alignNode1" presStyleIdx="3" presStyleCnt="6"/>
      <dgm:spPr/>
    </dgm:pt>
    <dgm:pt modelId="{B514452F-D5D6-44E3-B53D-9154705E8EAC}" type="pres">
      <dgm:prSet presAssocID="{3100434E-5A1A-4AD2-A3A1-4CFFF5A93F30}" presName="horz1" presStyleCnt="0"/>
      <dgm:spPr/>
    </dgm:pt>
    <dgm:pt modelId="{BD6290D8-4E15-4C2A-A82A-F8EC2BE33C91}" type="pres">
      <dgm:prSet presAssocID="{3100434E-5A1A-4AD2-A3A1-4CFFF5A93F30}" presName="tx1" presStyleLbl="revTx" presStyleIdx="3" presStyleCnt="6"/>
      <dgm:spPr/>
      <dgm:t>
        <a:bodyPr/>
        <a:lstStyle/>
        <a:p>
          <a:endParaRPr lang="en-US"/>
        </a:p>
      </dgm:t>
    </dgm:pt>
    <dgm:pt modelId="{C8E1728C-D4C2-433A-9EB8-B0E10073E81E}" type="pres">
      <dgm:prSet presAssocID="{3100434E-5A1A-4AD2-A3A1-4CFFF5A93F30}" presName="vert1" presStyleCnt="0"/>
      <dgm:spPr/>
    </dgm:pt>
    <dgm:pt modelId="{1B56DE6E-58ED-4906-B650-3F54DF9E99D6}" type="pres">
      <dgm:prSet presAssocID="{4CF5E1DC-EDBE-47CF-BBA8-C882FB7D2887}" presName="thickLine" presStyleLbl="alignNode1" presStyleIdx="4" presStyleCnt="6"/>
      <dgm:spPr/>
    </dgm:pt>
    <dgm:pt modelId="{7E0E41F1-5F43-4A95-84A5-70488C427C52}" type="pres">
      <dgm:prSet presAssocID="{4CF5E1DC-EDBE-47CF-BBA8-C882FB7D2887}" presName="horz1" presStyleCnt="0"/>
      <dgm:spPr/>
    </dgm:pt>
    <dgm:pt modelId="{F93A940D-9FF6-4124-ACB2-4006CBEA93F8}" type="pres">
      <dgm:prSet presAssocID="{4CF5E1DC-EDBE-47CF-BBA8-C882FB7D2887}" presName="tx1" presStyleLbl="revTx" presStyleIdx="4" presStyleCnt="6"/>
      <dgm:spPr/>
      <dgm:t>
        <a:bodyPr/>
        <a:lstStyle/>
        <a:p>
          <a:endParaRPr lang="en-US"/>
        </a:p>
      </dgm:t>
    </dgm:pt>
    <dgm:pt modelId="{C7F77BCE-0E8A-4AAF-9CFF-993BA6496D57}" type="pres">
      <dgm:prSet presAssocID="{4CF5E1DC-EDBE-47CF-BBA8-C882FB7D2887}" presName="vert1" presStyleCnt="0"/>
      <dgm:spPr/>
    </dgm:pt>
    <dgm:pt modelId="{66E917F2-A502-44F0-8301-9A1A9F1292A4}" type="pres">
      <dgm:prSet presAssocID="{96D10050-75E5-4FB8-BC67-2EED0AAF5D4B}" presName="thickLine" presStyleLbl="alignNode1" presStyleIdx="5" presStyleCnt="6"/>
      <dgm:spPr/>
    </dgm:pt>
    <dgm:pt modelId="{EEEBA80C-4D87-4587-B461-5C1008A8E64F}" type="pres">
      <dgm:prSet presAssocID="{96D10050-75E5-4FB8-BC67-2EED0AAF5D4B}" presName="horz1" presStyleCnt="0"/>
      <dgm:spPr/>
    </dgm:pt>
    <dgm:pt modelId="{E5AD92F0-D261-4935-8A7A-9443DF128C9A}" type="pres">
      <dgm:prSet presAssocID="{96D10050-75E5-4FB8-BC67-2EED0AAF5D4B}" presName="tx1" presStyleLbl="revTx" presStyleIdx="5" presStyleCnt="6"/>
      <dgm:spPr/>
      <dgm:t>
        <a:bodyPr/>
        <a:lstStyle/>
        <a:p>
          <a:endParaRPr lang="en-US"/>
        </a:p>
      </dgm:t>
    </dgm:pt>
    <dgm:pt modelId="{8CB9F930-9E2E-4E28-A524-93A04AD552BE}" type="pres">
      <dgm:prSet presAssocID="{96D10050-75E5-4FB8-BC67-2EED0AAF5D4B}" presName="vert1" presStyleCnt="0"/>
      <dgm:spPr/>
    </dgm:pt>
  </dgm:ptLst>
  <dgm:cxnLst>
    <dgm:cxn modelId="{A918D861-B5DA-45DE-85B2-4FE608786145}" srcId="{5DC041F3-1893-422D-98A0-9986FB3E8E49}" destId="{3100434E-5A1A-4AD2-A3A1-4CFFF5A93F30}" srcOrd="3" destOrd="0" parTransId="{CC3F7D05-2D03-420D-B35C-721E08B3EB3C}" sibTransId="{9EB51630-3C23-45E8-A378-4364E3F8996E}"/>
    <dgm:cxn modelId="{D3C29ABD-81B2-4AD4-8B68-6DFB72719E93}" type="presOf" srcId="{96D10050-75E5-4FB8-BC67-2EED0AAF5D4B}" destId="{E5AD92F0-D261-4935-8A7A-9443DF128C9A}" srcOrd="0" destOrd="0" presId="urn:microsoft.com/office/officeart/2008/layout/LinedList"/>
    <dgm:cxn modelId="{A790DC2B-8E32-48D3-A56C-F42056BB0340}" type="presOf" srcId="{5DC041F3-1893-422D-98A0-9986FB3E8E49}" destId="{CCB5A339-0C5B-4E70-9488-4E440F0C922E}" srcOrd="0" destOrd="0" presId="urn:microsoft.com/office/officeart/2008/layout/LinedList"/>
    <dgm:cxn modelId="{7E37930F-8FA9-42BD-9BBC-DBDC419F345A}" srcId="{5DC041F3-1893-422D-98A0-9986FB3E8E49}" destId="{ABA218CC-31B8-4D9C-8F5C-7ED4906CB283}" srcOrd="1" destOrd="0" parTransId="{F743A40C-2A53-4B17-BF67-CE886CDE6AD0}" sibTransId="{8FE1CCFE-D6C9-46E8-95E6-A7AAE307CC80}"/>
    <dgm:cxn modelId="{FD15DECA-1CAE-4310-B199-932C5BEC9FD5}" type="presOf" srcId="{4CF5E1DC-EDBE-47CF-BBA8-C882FB7D2887}" destId="{F93A940D-9FF6-4124-ACB2-4006CBEA93F8}" srcOrd="0" destOrd="0" presId="urn:microsoft.com/office/officeart/2008/layout/LinedList"/>
    <dgm:cxn modelId="{3C8A97F1-F193-4B83-8E1A-B13A9CD4E812}" type="presOf" srcId="{ABA218CC-31B8-4D9C-8F5C-7ED4906CB283}" destId="{0CA60795-B6F8-49EB-9A42-645D2A18B232}" srcOrd="0" destOrd="0" presId="urn:microsoft.com/office/officeart/2008/layout/LinedList"/>
    <dgm:cxn modelId="{DBF46D91-5AFB-4AEF-A731-298594BEEF3C}" type="presOf" srcId="{5FEB7DDD-C2C5-4723-833E-05A271E93917}" destId="{E7006F8D-9FAC-4C87-AB37-9EC6EA6F56C5}" srcOrd="0" destOrd="0" presId="urn:microsoft.com/office/officeart/2008/layout/LinedList"/>
    <dgm:cxn modelId="{0FE23012-C522-4CAB-9CC4-28C2982B5093}" srcId="{5DC041F3-1893-422D-98A0-9986FB3E8E49}" destId="{4CF5E1DC-EDBE-47CF-BBA8-C882FB7D2887}" srcOrd="4" destOrd="0" parTransId="{5E6D923A-BF8B-400D-B4F1-8E793E14E037}" sibTransId="{9B4F7DF2-D810-4C37-B5D8-1033E5CEBFCE}"/>
    <dgm:cxn modelId="{EB8A9C19-F4D6-45C2-96EB-610F8D726425}" srcId="{5DC041F3-1893-422D-98A0-9986FB3E8E49}" destId="{5FEB7DDD-C2C5-4723-833E-05A271E93917}" srcOrd="2" destOrd="0" parTransId="{8D183D47-0F87-44A3-A198-82DFBB1D00D7}" sibTransId="{014284DB-363D-44EA-A847-2F18A982C629}"/>
    <dgm:cxn modelId="{6BAD8F52-C246-4E5B-B733-3F60AA71D5A7}" type="presOf" srcId="{3100434E-5A1A-4AD2-A3A1-4CFFF5A93F30}" destId="{BD6290D8-4E15-4C2A-A82A-F8EC2BE33C91}" srcOrd="0" destOrd="0" presId="urn:microsoft.com/office/officeart/2008/layout/LinedList"/>
    <dgm:cxn modelId="{216673C1-7855-4B6B-81BE-93B246105470}" srcId="{5DC041F3-1893-422D-98A0-9986FB3E8E49}" destId="{96D10050-75E5-4FB8-BC67-2EED0AAF5D4B}" srcOrd="5" destOrd="0" parTransId="{27B2554F-52A7-485C-B5B7-99B279285F30}" sibTransId="{A77630BC-8569-4C47-9F4A-3A53F1E66E2F}"/>
    <dgm:cxn modelId="{0BE2AFF5-7BC3-495E-886A-A4E34A9E33C5}" type="presOf" srcId="{F3A3BC8F-8C27-427A-A9BD-B6E1A83C20D3}" destId="{C7CAC9BD-7A28-42EE-B1A6-B1A32F9F1172}" srcOrd="0" destOrd="0" presId="urn:microsoft.com/office/officeart/2008/layout/LinedList"/>
    <dgm:cxn modelId="{E79EA82E-DA2A-4B62-B2BB-A304A431F4EC}" srcId="{5DC041F3-1893-422D-98A0-9986FB3E8E49}" destId="{F3A3BC8F-8C27-427A-A9BD-B6E1A83C20D3}" srcOrd="0" destOrd="0" parTransId="{2FCD6406-6D98-4A40-ACD9-3F7FFCDC0E41}" sibTransId="{07202474-2BD6-46AB-A485-08EC15A47B7A}"/>
    <dgm:cxn modelId="{E8127372-B638-4DF1-8A1A-32B0FDEBB941}" type="presParOf" srcId="{CCB5A339-0C5B-4E70-9488-4E440F0C922E}" destId="{0EE4C441-C815-46FC-B8F6-7775D78D7E7B}" srcOrd="0" destOrd="0" presId="urn:microsoft.com/office/officeart/2008/layout/LinedList"/>
    <dgm:cxn modelId="{72F2E8C6-66E8-48A0-91F8-06BD83564CA2}" type="presParOf" srcId="{CCB5A339-0C5B-4E70-9488-4E440F0C922E}" destId="{08351811-B217-4A35-8C18-D2598A3A8728}" srcOrd="1" destOrd="0" presId="urn:microsoft.com/office/officeart/2008/layout/LinedList"/>
    <dgm:cxn modelId="{C7322C5E-F4BA-4B0A-9036-DFA8C92C909A}" type="presParOf" srcId="{08351811-B217-4A35-8C18-D2598A3A8728}" destId="{C7CAC9BD-7A28-42EE-B1A6-B1A32F9F1172}" srcOrd="0" destOrd="0" presId="urn:microsoft.com/office/officeart/2008/layout/LinedList"/>
    <dgm:cxn modelId="{C5106080-740C-4963-8D02-277D2CCCEA6A}" type="presParOf" srcId="{08351811-B217-4A35-8C18-D2598A3A8728}" destId="{8B600441-740A-4E76-B31B-F0B75C8012DC}" srcOrd="1" destOrd="0" presId="urn:microsoft.com/office/officeart/2008/layout/LinedList"/>
    <dgm:cxn modelId="{43230744-45CC-4F45-AAE7-96252845096E}" type="presParOf" srcId="{CCB5A339-0C5B-4E70-9488-4E440F0C922E}" destId="{263188FE-182B-42B7-804A-CCFB35A22A76}" srcOrd="2" destOrd="0" presId="urn:microsoft.com/office/officeart/2008/layout/LinedList"/>
    <dgm:cxn modelId="{8F5DF2A7-39E2-4846-8946-5A7216BAD9AB}" type="presParOf" srcId="{CCB5A339-0C5B-4E70-9488-4E440F0C922E}" destId="{7A92C85B-B1CD-4775-A4E6-E06209BF15C7}" srcOrd="3" destOrd="0" presId="urn:microsoft.com/office/officeart/2008/layout/LinedList"/>
    <dgm:cxn modelId="{1F9C936D-77DF-4691-86A0-2CBEE31E8E36}" type="presParOf" srcId="{7A92C85B-B1CD-4775-A4E6-E06209BF15C7}" destId="{0CA60795-B6F8-49EB-9A42-645D2A18B232}" srcOrd="0" destOrd="0" presId="urn:microsoft.com/office/officeart/2008/layout/LinedList"/>
    <dgm:cxn modelId="{D4EA9D7F-17F8-4193-AADD-BB1852366ACA}" type="presParOf" srcId="{7A92C85B-B1CD-4775-A4E6-E06209BF15C7}" destId="{1EA52C66-F890-4EBB-812C-71A0275F4D20}" srcOrd="1" destOrd="0" presId="urn:microsoft.com/office/officeart/2008/layout/LinedList"/>
    <dgm:cxn modelId="{FA669174-974F-4C2B-AAE8-D51C5487563E}" type="presParOf" srcId="{CCB5A339-0C5B-4E70-9488-4E440F0C922E}" destId="{3D7D21F8-D969-4A85-981F-BE083BBAF2C9}" srcOrd="4" destOrd="0" presId="urn:microsoft.com/office/officeart/2008/layout/LinedList"/>
    <dgm:cxn modelId="{2F241967-5F55-4B12-B718-03E75D076335}" type="presParOf" srcId="{CCB5A339-0C5B-4E70-9488-4E440F0C922E}" destId="{17A607E3-2D38-476B-929A-44B04E504776}" srcOrd="5" destOrd="0" presId="urn:microsoft.com/office/officeart/2008/layout/LinedList"/>
    <dgm:cxn modelId="{DDC71D07-FA93-4B67-BCC4-4D4730BFE81E}" type="presParOf" srcId="{17A607E3-2D38-476B-929A-44B04E504776}" destId="{E7006F8D-9FAC-4C87-AB37-9EC6EA6F56C5}" srcOrd="0" destOrd="0" presId="urn:microsoft.com/office/officeart/2008/layout/LinedList"/>
    <dgm:cxn modelId="{1C8E6C59-2227-4611-B165-65B6581630DF}" type="presParOf" srcId="{17A607E3-2D38-476B-929A-44B04E504776}" destId="{68143D33-FE79-426D-BAEC-FB545AB48A81}" srcOrd="1" destOrd="0" presId="urn:microsoft.com/office/officeart/2008/layout/LinedList"/>
    <dgm:cxn modelId="{9F343254-7F4D-42DB-A444-694D4E60766E}" type="presParOf" srcId="{CCB5A339-0C5B-4E70-9488-4E440F0C922E}" destId="{9433A8CE-874D-44AF-A721-67DB9171A6B8}" srcOrd="6" destOrd="0" presId="urn:microsoft.com/office/officeart/2008/layout/LinedList"/>
    <dgm:cxn modelId="{C0818367-42BA-4290-975B-09E30F4A5373}" type="presParOf" srcId="{CCB5A339-0C5B-4E70-9488-4E440F0C922E}" destId="{B514452F-D5D6-44E3-B53D-9154705E8EAC}" srcOrd="7" destOrd="0" presId="urn:microsoft.com/office/officeart/2008/layout/LinedList"/>
    <dgm:cxn modelId="{76A744DA-77BD-4419-97A2-A3B3696893D0}" type="presParOf" srcId="{B514452F-D5D6-44E3-B53D-9154705E8EAC}" destId="{BD6290D8-4E15-4C2A-A82A-F8EC2BE33C91}" srcOrd="0" destOrd="0" presId="urn:microsoft.com/office/officeart/2008/layout/LinedList"/>
    <dgm:cxn modelId="{8CFEFD11-5505-44FE-A35F-404DABF55138}" type="presParOf" srcId="{B514452F-D5D6-44E3-B53D-9154705E8EAC}" destId="{C8E1728C-D4C2-433A-9EB8-B0E10073E81E}" srcOrd="1" destOrd="0" presId="urn:microsoft.com/office/officeart/2008/layout/LinedList"/>
    <dgm:cxn modelId="{90B88B0C-69C3-4DE5-A87D-E8B37CD14962}" type="presParOf" srcId="{CCB5A339-0C5B-4E70-9488-4E440F0C922E}" destId="{1B56DE6E-58ED-4906-B650-3F54DF9E99D6}" srcOrd="8" destOrd="0" presId="urn:microsoft.com/office/officeart/2008/layout/LinedList"/>
    <dgm:cxn modelId="{8135A568-9861-4C4D-941A-F34737E728B0}" type="presParOf" srcId="{CCB5A339-0C5B-4E70-9488-4E440F0C922E}" destId="{7E0E41F1-5F43-4A95-84A5-70488C427C52}" srcOrd="9" destOrd="0" presId="urn:microsoft.com/office/officeart/2008/layout/LinedList"/>
    <dgm:cxn modelId="{A3D2A0AF-C2C8-4D5E-AE17-04DD0F87AC83}" type="presParOf" srcId="{7E0E41F1-5F43-4A95-84A5-70488C427C52}" destId="{F93A940D-9FF6-4124-ACB2-4006CBEA93F8}" srcOrd="0" destOrd="0" presId="urn:microsoft.com/office/officeart/2008/layout/LinedList"/>
    <dgm:cxn modelId="{091C9D48-6CBB-482A-8CFF-4A72549696F2}" type="presParOf" srcId="{7E0E41F1-5F43-4A95-84A5-70488C427C52}" destId="{C7F77BCE-0E8A-4AAF-9CFF-993BA6496D57}" srcOrd="1" destOrd="0" presId="urn:microsoft.com/office/officeart/2008/layout/LinedList"/>
    <dgm:cxn modelId="{A2A758EA-794C-4366-B7DD-6BFC995EBD8F}" type="presParOf" srcId="{CCB5A339-0C5B-4E70-9488-4E440F0C922E}" destId="{66E917F2-A502-44F0-8301-9A1A9F1292A4}" srcOrd="10" destOrd="0" presId="urn:microsoft.com/office/officeart/2008/layout/LinedList"/>
    <dgm:cxn modelId="{B840D790-4940-4D84-B128-CB3F416E728B}" type="presParOf" srcId="{CCB5A339-0C5B-4E70-9488-4E440F0C922E}" destId="{EEEBA80C-4D87-4587-B461-5C1008A8E64F}" srcOrd="11" destOrd="0" presId="urn:microsoft.com/office/officeart/2008/layout/LinedList"/>
    <dgm:cxn modelId="{96110A10-3C42-4EBB-9D4E-007913EB2642}" type="presParOf" srcId="{EEEBA80C-4D87-4587-B461-5C1008A8E64F}" destId="{E5AD92F0-D261-4935-8A7A-9443DF128C9A}" srcOrd="0" destOrd="0" presId="urn:microsoft.com/office/officeart/2008/layout/LinedList"/>
    <dgm:cxn modelId="{C966212A-FB3E-4263-9C01-E93244502C67}" type="presParOf" srcId="{EEEBA80C-4D87-4587-B461-5C1008A8E64F}" destId="{8CB9F930-9E2E-4E28-A524-93A04AD552B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6D08444-C200-4CD0-A6AE-69D1B7043CB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50DB9BFF-81D8-4DB2-BECD-1A9A2B3CE734}">
      <dgm:prSet custT="1"/>
      <dgm:spPr/>
      <dgm:t>
        <a:bodyPr/>
        <a:lstStyle/>
        <a:p>
          <a:r>
            <a:rPr lang="en-US" sz="1800" dirty="0" smtClean="0">
              <a:latin typeface="Times New Roman" panose="02020603050405020304" pitchFamily="18" charset="0"/>
              <a:cs typeface="Times New Roman" panose="02020603050405020304" pitchFamily="18" charset="0"/>
            </a:rPr>
            <a:t>Unlike the functionalists, who view society as a harmonious whole with its parts working together, conflict theorists stress that society is composed of groups that compete with one another for scarce resources.</a:t>
          </a:r>
        </a:p>
      </dgm:t>
    </dgm:pt>
    <dgm:pt modelId="{77081413-8F53-4389-ABE0-A83B40A1D2C5}" type="parTrans" cxnId="{D1A42CBD-FFC7-4C0B-89F3-97211F6E2808}">
      <dgm:prSet/>
      <dgm:spPr/>
      <dgm:t>
        <a:bodyPr/>
        <a:lstStyle/>
        <a:p>
          <a:endParaRPr lang="en-US" sz="2200"/>
        </a:p>
      </dgm:t>
    </dgm:pt>
    <dgm:pt modelId="{2892E9B8-B0AE-43DA-AE28-A9D4E1FA0E1C}" type="sibTrans" cxnId="{D1A42CBD-FFC7-4C0B-89F3-97211F6E2808}">
      <dgm:prSet/>
      <dgm:spPr/>
      <dgm:t>
        <a:bodyPr/>
        <a:lstStyle/>
        <a:p>
          <a:endParaRPr lang="en-US" sz="2200"/>
        </a:p>
      </dgm:t>
    </dgm:pt>
    <dgm:pt modelId="{2C834B91-1A2F-41B4-B4C3-C40E1CEB6D16}" type="pres">
      <dgm:prSet presAssocID="{26D08444-C200-4CD0-A6AE-69D1B7043CBD}" presName="vert0" presStyleCnt="0">
        <dgm:presLayoutVars>
          <dgm:dir/>
          <dgm:animOne val="branch"/>
          <dgm:animLvl val="lvl"/>
        </dgm:presLayoutVars>
      </dgm:prSet>
      <dgm:spPr/>
      <dgm:t>
        <a:bodyPr/>
        <a:lstStyle/>
        <a:p>
          <a:endParaRPr lang="en-US"/>
        </a:p>
      </dgm:t>
    </dgm:pt>
    <dgm:pt modelId="{7A128011-B2FB-4DD9-99B0-9E208633FC83}" type="pres">
      <dgm:prSet presAssocID="{50DB9BFF-81D8-4DB2-BECD-1A9A2B3CE734}" presName="thickLine" presStyleLbl="alignNode1" presStyleIdx="0" presStyleCnt="1"/>
      <dgm:spPr/>
      <dgm:t>
        <a:bodyPr/>
        <a:lstStyle/>
        <a:p>
          <a:endParaRPr lang="en-US"/>
        </a:p>
      </dgm:t>
    </dgm:pt>
    <dgm:pt modelId="{FC5D67CA-A248-4D53-A62D-595D331DAFEA}" type="pres">
      <dgm:prSet presAssocID="{50DB9BFF-81D8-4DB2-BECD-1A9A2B3CE734}" presName="horz1" presStyleCnt="0"/>
      <dgm:spPr/>
      <dgm:t>
        <a:bodyPr/>
        <a:lstStyle/>
        <a:p>
          <a:endParaRPr lang="en-US"/>
        </a:p>
      </dgm:t>
    </dgm:pt>
    <dgm:pt modelId="{45A6A7FD-217C-4F49-BDD8-AA5EA688AE9E}" type="pres">
      <dgm:prSet presAssocID="{50DB9BFF-81D8-4DB2-BECD-1A9A2B3CE734}" presName="tx1" presStyleLbl="revTx" presStyleIdx="0" presStyleCnt="1" custScaleY="154909"/>
      <dgm:spPr/>
      <dgm:t>
        <a:bodyPr/>
        <a:lstStyle/>
        <a:p>
          <a:endParaRPr lang="en-US"/>
        </a:p>
      </dgm:t>
    </dgm:pt>
    <dgm:pt modelId="{EA578BB7-C5D3-48D4-AFEE-DE8F6BF29C73}" type="pres">
      <dgm:prSet presAssocID="{50DB9BFF-81D8-4DB2-BECD-1A9A2B3CE734}" presName="vert1" presStyleCnt="0"/>
      <dgm:spPr/>
      <dgm:t>
        <a:bodyPr/>
        <a:lstStyle/>
        <a:p>
          <a:endParaRPr lang="en-US"/>
        </a:p>
      </dgm:t>
    </dgm:pt>
  </dgm:ptLst>
  <dgm:cxnLst>
    <dgm:cxn modelId="{CB6DAF1B-D1FE-4879-B898-AAB5ED34BCC4}" type="presOf" srcId="{26D08444-C200-4CD0-A6AE-69D1B7043CBD}" destId="{2C834B91-1A2F-41B4-B4C3-C40E1CEB6D16}" srcOrd="0" destOrd="0" presId="urn:microsoft.com/office/officeart/2008/layout/LinedList"/>
    <dgm:cxn modelId="{D1A42CBD-FFC7-4C0B-89F3-97211F6E2808}" srcId="{26D08444-C200-4CD0-A6AE-69D1B7043CBD}" destId="{50DB9BFF-81D8-4DB2-BECD-1A9A2B3CE734}" srcOrd="0" destOrd="0" parTransId="{77081413-8F53-4389-ABE0-A83B40A1D2C5}" sibTransId="{2892E9B8-B0AE-43DA-AE28-A9D4E1FA0E1C}"/>
    <dgm:cxn modelId="{78E05571-7A52-43C5-B0B0-4E5C1CFF3FFE}" type="presOf" srcId="{50DB9BFF-81D8-4DB2-BECD-1A9A2B3CE734}" destId="{45A6A7FD-217C-4F49-BDD8-AA5EA688AE9E}" srcOrd="0" destOrd="0" presId="urn:microsoft.com/office/officeart/2008/layout/LinedList"/>
    <dgm:cxn modelId="{117F7820-2911-46B8-8B55-501645794C4F}" type="presParOf" srcId="{2C834B91-1A2F-41B4-B4C3-C40E1CEB6D16}" destId="{7A128011-B2FB-4DD9-99B0-9E208633FC83}" srcOrd="0" destOrd="0" presId="urn:microsoft.com/office/officeart/2008/layout/LinedList"/>
    <dgm:cxn modelId="{A07DDBCC-4DA3-413F-A1B6-BB64E2D0220D}" type="presParOf" srcId="{2C834B91-1A2F-41B4-B4C3-C40E1CEB6D16}" destId="{FC5D67CA-A248-4D53-A62D-595D331DAFEA}" srcOrd="1" destOrd="0" presId="urn:microsoft.com/office/officeart/2008/layout/LinedList"/>
    <dgm:cxn modelId="{070479B9-08E5-4E61-BA0A-2303BD381BD4}" type="presParOf" srcId="{FC5D67CA-A248-4D53-A62D-595D331DAFEA}" destId="{45A6A7FD-217C-4F49-BDD8-AA5EA688AE9E}" srcOrd="0" destOrd="0" presId="urn:microsoft.com/office/officeart/2008/layout/LinedList"/>
    <dgm:cxn modelId="{B832B944-8DE4-478F-AECD-611CB56E9ACA}" type="presParOf" srcId="{FC5D67CA-A248-4D53-A62D-595D331DAFEA}" destId="{EA578BB7-C5D3-48D4-AFEE-DE8F6BF29C73}"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C0675D8-84F7-4D63-836E-6DABE5701D7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6293D9B8-CC35-45E8-8B11-BD0962CA6F1B}">
      <dgm:prSet phldrT="[Text]" custT="1"/>
      <dgm:spPr/>
      <dgm:t>
        <a:bodyPr/>
        <a:lstStyle/>
        <a:p>
          <a:r>
            <a:rPr lang="en-US" sz="1800" dirty="0" smtClean="0">
              <a:latin typeface="Times New Roman" panose="02020603050405020304" pitchFamily="18" charset="0"/>
              <a:cs typeface="Times New Roman" panose="02020603050405020304" pitchFamily="18" charset="0"/>
            </a:rPr>
            <a:t>Conﬂict theory proposes that </a:t>
          </a:r>
          <a:r>
            <a:rPr lang="en-US" sz="1800" b="1" dirty="0" smtClean="0">
              <a:latin typeface="Times New Roman" panose="02020603050405020304" pitchFamily="18" charset="0"/>
              <a:cs typeface="Times New Roman" panose="02020603050405020304" pitchFamily="18" charset="0"/>
            </a:rPr>
            <a:t>conﬂict and tension are basic facts of social life</a:t>
          </a:r>
          <a:r>
            <a:rPr lang="en-US" sz="1800" dirty="0" smtClean="0">
              <a:latin typeface="Times New Roman" panose="02020603050405020304" pitchFamily="18" charset="0"/>
              <a:cs typeface="Times New Roman" panose="02020603050405020304" pitchFamily="18" charset="0"/>
            </a:rPr>
            <a:t> and suggests that people have disagreements over goals and values and are involved in struggles over both </a:t>
          </a:r>
          <a:r>
            <a:rPr lang="en-US" sz="1800" b="1" dirty="0" smtClean="0">
              <a:latin typeface="Times New Roman" panose="02020603050405020304" pitchFamily="18" charset="0"/>
              <a:cs typeface="Times New Roman" panose="02020603050405020304" pitchFamily="18" charset="0"/>
            </a:rPr>
            <a:t>resources and power. </a:t>
          </a:r>
          <a:endParaRPr lang="en-US" sz="1800" b="1" dirty="0"/>
        </a:p>
      </dgm:t>
    </dgm:pt>
    <dgm:pt modelId="{17ED2F87-70F5-4888-85AB-B3461E23B824}" type="sibTrans" cxnId="{321AF26A-6A36-4995-B9B9-7F92747FC1C0}">
      <dgm:prSet/>
      <dgm:spPr/>
      <dgm:t>
        <a:bodyPr/>
        <a:lstStyle/>
        <a:p>
          <a:endParaRPr lang="en-US" sz="2200"/>
        </a:p>
      </dgm:t>
    </dgm:pt>
    <dgm:pt modelId="{D34C5799-9AA6-4C68-AC51-C72CDBA01A78}" type="parTrans" cxnId="{321AF26A-6A36-4995-B9B9-7F92747FC1C0}">
      <dgm:prSet/>
      <dgm:spPr/>
      <dgm:t>
        <a:bodyPr/>
        <a:lstStyle/>
        <a:p>
          <a:endParaRPr lang="en-US" sz="2200"/>
        </a:p>
      </dgm:t>
    </dgm:pt>
    <dgm:pt modelId="{5CBA9EEE-FDD8-4200-B6A7-E91E5400272F}" type="pres">
      <dgm:prSet presAssocID="{9C0675D8-84F7-4D63-836E-6DABE5701D7C}" presName="vert0" presStyleCnt="0">
        <dgm:presLayoutVars>
          <dgm:dir/>
          <dgm:animOne val="branch"/>
          <dgm:animLvl val="lvl"/>
        </dgm:presLayoutVars>
      </dgm:prSet>
      <dgm:spPr/>
      <dgm:t>
        <a:bodyPr/>
        <a:lstStyle/>
        <a:p>
          <a:endParaRPr lang="en-US"/>
        </a:p>
      </dgm:t>
    </dgm:pt>
    <dgm:pt modelId="{FE450BCF-2DCA-4466-AA27-720B60C9ADD2}" type="pres">
      <dgm:prSet presAssocID="{6293D9B8-CC35-45E8-8B11-BD0962CA6F1B}" presName="thickLine" presStyleLbl="alignNode1" presStyleIdx="0" presStyleCnt="1"/>
      <dgm:spPr/>
      <dgm:t>
        <a:bodyPr/>
        <a:lstStyle/>
        <a:p>
          <a:endParaRPr lang="en-US"/>
        </a:p>
      </dgm:t>
    </dgm:pt>
    <dgm:pt modelId="{5AD85CC1-6218-4C81-A92E-BAE3EDC94028}" type="pres">
      <dgm:prSet presAssocID="{6293D9B8-CC35-45E8-8B11-BD0962CA6F1B}" presName="horz1" presStyleCnt="0"/>
      <dgm:spPr/>
      <dgm:t>
        <a:bodyPr/>
        <a:lstStyle/>
        <a:p>
          <a:endParaRPr lang="en-US"/>
        </a:p>
      </dgm:t>
    </dgm:pt>
    <dgm:pt modelId="{2B467475-E371-496C-B5EA-2CEC6B6A3EBB}" type="pres">
      <dgm:prSet presAssocID="{6293D9B8-CC35-45E8-8B11-BD0962CA6F1B}" presName="tx1" presStyleLbl="revTx" presStyleIdx="0" presStyleCnt="1"/>
      <dgm:spPr/>
      <dgm:t>
        <a:bodyPr/>
        <a:lstStyle/>
        <a:p>
          <a:endParaRPr lang="en-US"/>
        </a:p>
      </dgm:t>
    </dgm:pt>
    <dgm:pt modelId="{A905855F-3AC2-4407-AED6-8425E32FC2A3}" type="pres">
      <dgm:prSet presAssocID="{6293D9B8-CC35-45E8-8B11-BD0962CA6F1B}" presName="vert1" presStyleCnt="0"/>
      <dgm:spPr/>
      <dgm:t>
        <a:bodyPr/>
        <a:lstStyle/>
        <a:p>
          <a:endParaRPr lang="en-US"/>
        </a:p>
      </dgm:t>
    </dgm:pt>
  </dgm:ptLst>
  <dgm:cxnLst>
    <dgm:cxn modelId="{50052FC6-3BC0-4D27-A07E-B73E4DF5C979}" type="presOf" srcId="{6293D9B8-CC35-45E8-8B11-BD0962CA6F1B}" destId="{2B467475-E371-496C-B5EA-2CEC6B6A3EBB}" srcOrd="0" destOrd="0" presId="urn:microsoft.com/office/officeart/2008/layout/LinedList"/>
    <dgm:cxn modelId="{321AF26A-6A36-4995-B9B9-7F92747FC1C0}" srcId="{9C0675D8-84F7-4D63-836E-6DABE5701D7C}" destId="{6293D9B8-CC35-45E8-8B11-BD0962CA6F1B}" srcOrd="0" destOrd="0" parTransId="{D34C5799-9AA6-4C68-AC51-C72CDBA01A78}" sibTransId="{17ED2F87-70F5-4888-85AB-B3461E23B824}"/>
    <dgm:cxn modelId="{077EAD74-3C36-4EC9-8A68-187CFFF0273A}" type="presOf" srcId="{9C0675D8-84F7-4D63-836E-6DABE5701D7C}" destId="{5CBA9EEE-FDD8-4200-B6A7-E91E5400272F}" srcOrd="0" destOrd="0" presId="urn:microsoft.com/office/officeart/2008/layout/LinedList"/>
    <dgm:cxn modelId="{0A6ED853-289D-4BCD-9B3B-D84D493698BF}" type="presParOf" srcId="{5CBA9EEE-FDD8-4200-B6A7-E91E5400272F}" destId="{FE450BCF-2DCA-4466-AA27-720B60C9ADD2}" srcOrd="0" destOrd="0" presId="urn:microsoft.com/office/officeart/2008/layout/LinedList"/>
    <dgm:cxn modelId="{3747C55B-74D2-48B5-8727-FD357F8BB7B7}" type="presParOf" srcId="{5CBA9EEE-FDD8-4200-B6A7-E91E5400272F}" destId="{5AD85CC1-6218-4C81-A92E-BAE3EDC94028}" srcOrd="1" destOrd="0" presId="urn:microsoft.com/office/officeart/2008/layout/LinedList"/>
    <dgm:cxn modelId="{0DF40BA4-9757-42A2-9691-D74FCA12CAD0}" type="presParOf" srcId="{5AD85CC1-6218-4C81-A92E-BAE3EDC94028}" destId="{2B467475-E371-496C-B5EA-2CEC6B6A3EBB}" srcOrd="0" destOrd="0" presId="urn:microsoft.com/office/officeart/2008/layout/LinedList"/>
    <dgm:cxn modelId="{83B02777-CBF5-45CE-A31B-1002B5C5F87A}" type="presParOf" srcId="{5AD85CC1-6218-4C81-A92E-BAE3EDC94028}" destId="{A905855F-3AC2-4407-AED6-8425E32FC2A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8D63A557-0FE1-48C6-8847-A89C6BFC5161}"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011A789B-74BB-4C75-8688-CF9FCDDB429E}">
      <dgm:prSet phldrT="[Text]" custT="1"/>
      <dgm:spPr/>
      <dgm:t>
        <a:bodyPr/>
        <a:lstStyle/>
        <a:p>
          <a:pPr algn="ctr"/>
          <a:r>
            <a:rPr lang="en-US" sz="2800" b="1" dirty="0" smtClean="0">
              <a:solidFill>
                <a:schemeClr val="tx1"/>
              </a:solidFill>
              <a:latin typeface="Times New Roman" panose="02020603050405020304" pitchFamily="18" charset="0"/>
              <a:cs typeface="Times New Roman" panose="02020603050405020304" pitchFamily="18" charset="0"/>
            </a:rPr>
            <a:t>Original Principles</a:t>
          </a:r>
          <a:endParaRPr lang="en-US" sz="2800" dirty="0">
            <a:solidFill>
              <a:schemeClr val="tx1"/>
            </a:solidFill>
          </a:endParaRPr>
        </a:p>
      </dgm:t>
    </dgm:pt>
    <dgm:pt modelId="{04DF7199-5747-4D4F-8B13-E6816801267F}" type="parTrans" cxnId="{C1066689-43F9-4063-AC7A-9A1C3485D85D}">
      <dgm:prSet/>
      <dgm:spPr/>
      <dgm:t>
        <a:bodyPr/>
        <a:lstStyle/>
        <a:p>
          <a:endParaRPr lang="en-US"/>
        </a:p>
      </dgm:t>
    </dgm:pt>
    <dgm:pt modelId="{3E0F6AF8-C5E5-408B-AFEB-27A88F2AF879}" type="sibTrans" cxnId="{C1066689-43F9-4063-AC7A-9A1C3485D85D}">
      <dgm:prSet/>
      <dgm:spPr/>
      <dgm:t>
        <a:bodyPr/>
        <a:lstStyle/>
        <a:p>
          <a:endParaRPr lang="en-US"/>
        </a:p>
      </dgm:t>
    </dgm:pt>
    <dgm:pt modelId="{99C6B7D6-6B3B-4B65-8043-04FFF032AA35}" type="pres">
      <dgm:prSet presAssocID="{8D63A557-0FE1-48C6-8847-A89C6BFC5161}" presName="linear" presStyleCnt="0">
        <dgm:presLayoutVars>
          <dgm:animLvl val="lvl"/>
          <dgm:resizeHandles val="exact"/>
        </dgm:presLayoutVars>
      </dgm:prSet>
      <dgm:spPr/>
      <dgm:t>
        <a:bodyPr/>
        <a:lstStyle/>
        <a:p>
          <a:endParaRPr lang="en-US"/>
        </a:p>
      </dgm:t>
    </dgm:pt>
    <dgm:pt modelId="{CE855E05-A255-47FF-A4DC-85C50C523BD1}" type="pres">
      <dgm:prSet presAssocID="{011A789B-74BB-4C75-8688-CF9FCDDB429E}" presName="parentText" presStyleLbl="node1" presStyleIdx="0" presStyleCnt="1">
        <dgm:presLayoutVars>
          <dgm:chMax val="0"/>
          <dgm:bulletEnabled val="1"/>
        </dgm:presLayoutVars>
      </dgm:prSet>
      <dgm:spPr/>
      <dgm:t>
        <a:bodyPr/>
        <a:lstStyle/>
        <a:p>
          <a:endParaRPr lang="en-US"/>
        </a:p>
      </dgm:t>
    </dgm:pt>
  </dgm:ptLst>
  <dgm:cxnLst>
    <dgm:cxn modelId="{C1066689-43F9-4063-AC7A-9A1C3485D85D}" srcId="{8D63A557-0FE1-48C6-8847-A89C6BFC5161}" destId="{011A789B-74BB-4C75-8688-CF9FCDDB429E}" srcOrd="0" destOrd="0" parTransId="{04DF7199-5747-4D4F-8B13-E6816801267F}" sibTransId="{3E0F6AF8-C5E5-408B-AFEB-27A88F2AF879}"/>
    <dgm:cxn modelId="{231A3567-A33C-4630-A3A6-BFE2DD308ACE}" type="presOf" srcId="{8D63A557-0FE1-48C6-8847-A89C6BFC5161}" destId="{99C6B7D6-6B3B-4B65-8043-04FFF032AA35}" srcOrd="0" destOrd="0" presId="urn:microsoft.com/office/officeart/2005/8/layout/vList2"/>
    <dgm:cxn modelId="{805BAE8C-6681-43B7-BE97-8929614E5471}" type="presOf" srcId="{011A789B-74BB-4C75-8688-CF9FCDDB429E}" destId="{CE855E05-A255-47FF-A4DC-85C50C523BD1}" srcOrd="0" destOrd="0" presId="urn:microsoft.com/office/officeart/2005/8/layout/vList2"/>
    <dgm:cxn modelId="{2DA0448A-B39E-4CD6-8108-B1EB9C8652A9}" type="presParOf" srcId="{99C6B7D6-6B3B-4B65-8043-04FFF032AA35}" destId="{CE855E05-A255-47FF-A4DC-85C50C523BD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7EA12304-9DA6-49B1-B69F-110DC0084AB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05224A30-6FA2-4FDC-98DF-EF6F29775177}">
      <dgm:prSet custT="1"/>
      <dgm:spPr/>
      <dgm:t>
        <a:bodyPr/>
        <a:lstStyle/>
        <a:p>
          <a:r>
            <a:rPr lang="en-US" sz="1800" dirty="0" smtClean="0">
              <a:latin typeface="Times New Roman" panose="02020603050405020304" pitchFamily="18" charset="0"/>
              <a:cs typeface="Times New Roman" panose="02020603050405020304" pitchFamily="18" charset="0"/>
            </a:rPr>
            <a:t>The wealthy and powerful </a:t>
          </a:r>
          <a:r>
            <a:rPr lang="en-US" sz="1800" b="1" dirty="0" smtClean="0">
              <a:latin typeface="Times New Roman" panose="02020603050405020304" pitchFamily="18" charset="0"/>
              <a:cs typeface="Times New Roman" panose="02020603050405020304" pitchFamily="18" charset="0"/>
            </a:rPr>
            <a:t>bourgeoisie control major social institutions, reinforcing the class structure</a:t>
          </a:r>
          <a:r>
            <a:rPr lang="en-US" sz="1800" dirty="0" smtClean="0">
              <a:latin typeface="Times New Roman" panose="02020603050405020304" pitchFamily="18" charset="0"/>
              <a:cs typeface="Times New Roman" panose="02020603050405020304" pitchFamily="18" charset="0"/>
            </a:rPr>
            <a:t> so that the state, education, religion, and even the family are organized to represent their interests. Conﬂict theory takes a critical stance toward existing social arrangements and attempts to expose their inner workings.</a:t>
          </a:r>
          <a:endParaRPr lang="en-US" sz="1800" dirty="0"/>
        </a:p>
      </dgm:t>
    </dgm:pt>
    <dgm:pt modelId="{40B3EB63-8A26-442E-8B3F-3BAA8819EF3E}" type="parTrans" cxnId="{F17B3C7C-7A41-472A-A814-4B778B61C301}">
      <dgm:prSet/>
      <dgm:spPr/>
      <dgm:t>
        <a:bodyPr/>
        <a:lstStyle/>
        <a:p>
          <a:endParaRPr lang="en-US"/>
        </a:p>
      </dgm:t>
    </dgm:pt>
    <dgm:pt modelId="{1A6B6331-9F51-4ADC-87EC-2A8132F7DFA1}" type="sibTrans" cxnId="{F17B3C7C-7A41-472A-A814-4B778B61C301}">
      <dgm:prSet/>
      <dgm:spPr/>
      <dgm:t>
        <a:bodyPr/>
        <a:lstStyle/>
        <a:p>
          <a:endParaRPr lang="en-US"/>
        </a:p>
      </dgm:t>
    </dgm:pt>
    <dgm:pt modelId="{50CD4A73-8F5C-4E77-A57A-53A2F6FD7227}" type="pres">
      <dgm:prSet presAssocID="{7EA12304-9DA6-49B1-B69F-110DC0084AB0}" presName="vert0" presStyleCnt="0">
        <dgm:presLayoutVars>
          <dgm:dir/>
          <dgm:animOne val="branch"/>
          <dgm:animLvl val="lvl"/>
        </dgm:presLayoutVars>
      </dgm:prSet>
      <dgm:spPr/>
      <dgm:t>
        <a:bodyPr/>
        <a:lstStyle/>
        <a:p>
          <a:endParaRPr lang="en-US"/>
        </a:p>
      </dgm:t>
    </dgm:pt>
    <dgm:pt modelId="{4731C5F2-7FDC-4245-9BCF-E1A04909686B}" type="pres">
      <dgm:prSet presAssocID="{05224A30-6FA2-4FDC-98DF-EF6F29775177}" presName="thickLine" presStyleLbl="alignNode1" presStyleIdx="0" presStyleCnt="1"/>
      <dgm:spPr/>
    </dgm:pt>
    <dgm:pt modelId="{D71F667C-4F8D-4099-B766-97BE90DE3F88}" type="pres">
      <dgm:prSet presAssocID="{05224A30-6FA2-4FDC-98DF-EF6F29775177}" presName="horz1" presStyleCnt="0"/>
      <dgm:spPr/>
    </dgm:pt>
    <dgm:pt modelId="{58B5E405-C37D-496E-A6E6-AAF51C99B5A1}" type="pres">
      <dgm:prSet presAssocID="{05224A30-6FA2-4FDC-98DF-EF6F29775177}" presName="tx1" presStyleLbl="revTx" presStyleIdx="0" presStyleCnt="1" custScaleY="116780"/>
      <dgm:spPr/>
      <dgm:t>
        <a:bodyPr/>
        <a:lstStyle/>
        <a:p>
          <a:endParaRPr lang="en-US"/>
        </a:p>
      </dgm:t>
    </dgm:pt>
    <dgm:pt modelId="{4E74EE3F-BC2B-478D-8040-222444066530}" type="pres">
      <dgm:prSet presAssocID="{05224A30-6FA2-4FDC-98DF-EF6F29775177}" presName="vert1" presStyleCnt="0"/>
      <dgm:spPr/>
    </dgm:pt>
  </dgm:ptLst>
  <dgm:cxnLst>
    <dgm:cxn modelId="{F17B3C7C-7A41-472A-A814-4B778B61C301}" srcId="{7EA12304-9DA6-49B1-B69F-110DC0084AB0}" destId="{05224A30-6FA2-4FDC-98DF-EF6F29775177}" srcOrd="0" destOrd="0" parTransId="{40B3EB63-8A26-442E-8B3F-3BAA8819EF3E}" sibTransId="{1A6B6331-9F51-4ADC-87EC-2A8132F7DFA1}"/>
    <dgm:cxn modelId="{65A2C400-619F-41E6-B680-B981DEA20254}" type="presOf" srcId="{7EA12304-9DA6-49B1-B69F-110DC0084AB0}" destId="{50CD4A73-8F5C-4E77-A57A-53A2F6FD7227}" srcOrd="0" destOrd="0" presId="urn:microsoft.com/office/officeart/2008/layout/LinedList"/>
    <dgm:cxn modelId="{33E9B42B-9BEC-46E0-9950-80823BD26111}" type="presOf" srcId="{05224A30-6FA2-4FDC-98DF-EF6F29775177}" destId="{58B5E405-C37D-496E-A6E6-AAF51C99B5A1}" srcOrd="0" destOrd="0" presId="urn:microsoft.com/office/officeart/2008/layout/LinedList"/>
    <dgm:cxn modelId="{0FB159AD-ED18-450A-BD36-32D1425FB527}" type="presParOf" srcId="{50CD4A73-8F5C-4E77-A57A-53A2F6FD7227}" destId="{4731C5F2-7FDC-4245-9BCF-E1A04909686B}" srcOrd="0" destOrd="0" presId="urn:microsoft.com/office/officeart/2008/layout/LinedList"/>
    <dgm:cxn modelId="{2FD578A7-958D-43AF-844E-F87DC3E2A9C8}" type="presParOf" srcId="{50CD4A73-8F5C-4E77-A57A-53A2F6FD7227}" destId="{D71F667C-4F8D-4099-B766-97BE90DE3F88}" srcOrd="1" destOrd="0" presId="urn:microsoft.com/office/officeart/2008/layout/LinedList"/>
    <dgm:cxn modelId="{E2BF98AE-FEB4-413C-9890-C19862B04374}" type="presParOf" srcId="{D71F667C-4F8D-4099-B766-97BE90DE3F88}" destId="{58B5E405-C37D-496E-A6E6-AAF51C99B5A1}" srcOrd="0" destOrd="0" presId="urn:microsoft.com/office/officeart/2008/layout/LinedList"/>
    <dgm:cxn modelId="{3392B34E-3227-4333-A60C-F2B3C5AA2912}" type="presParOf" srcId="{D71F667C-4F8D-4099-B766-97BE90DE3F88}" destId="{4E74EE3F-BC2B-478D-8040-222444066530}"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49440D88-F680-4BC9-A224-939A1943EC4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A2A30D73-91DD-4D1A-AE4E-1FAF647B7857}">
      <dgm:prSet custT="1"/>
      <dgm:spPr/>
      <dgm:t>
        <a:bodyPr/>
        <a:lstStyle/>
        <a:p>
          <a:r>
            <a:rPr lang="en-US" sz="1800" dirty="0" smtClean="0">
              <a:latin typeface="Times New Roman" panose="02020603050405020304" pitchFamily="18" charset="0"/>
              <a:cs typeface="Times New Roman" panose="02020603050405020304" pitchFamily="18" charset="0"/>
            </a:rPr>
            <a:t>Conﬂict theory sees the </a:t>
          </a:r>
          <a:r>
            <a:rPr lang="en-US" sz="1800" b="1" dirty="0" smtClean="0">
              <a:latin typeface="Times New Roman" panose="02020603050405020304" pitchFamily="18" charset="0"/>
              <a:cs typeface="Times New Roman" panose="02020603050405020304" pitchFamily="18" charset="0"/>
            </a:rPr>
            <a:t>transformation of society over time as inevitable. </a:t>
          </a:r>
          <a:r>
            <a:rPr lang="en-US" sz="1800" dirty="0" smtClean="0">
              <a:latin typeface="Times New Roman" panose="02020603050405020304" pitchFamily="18" charset="0"/>
              <a:cs typeface="Times New Roman" panose="02020603050405020304" pitchFamily="18" charset="0"/>
            </a:rPr>
            <a:t>Marx argued that the only way to change the status quo is for the masses to attain class consciousness. This can happen only when people recognize how society works and challenge those in power. He believed that </a:t>
          </a:r>
          <a:r>
            <a:rPr lang="en-US" sz="1800" b="1" dirty="0" smtClean="0">
              <a:latin typeface="Times New Roman" panose="02020603050405020304" pitchFamily="18" charset="0"/>
              <a:cs typeface="Times New Roman" panose="02020603050405020304" pitchFamily="18" charset="0"/>
            </a:rPr>
            <a:t>social change would occur when there was enough tension and conﬂict</a:t>
          </a:r>
          <a:r>
            <a:rPr lang="en-US" sz="1800" dirty="0" smtClean="0">
              <a:latin typeface="Times New Roman" panose="02020603050405020304" pitchFamily="18" charset="0"/>
              <a:cs typeface="Times New Roman" panose="02020603050405020304" pitchFamily="18" charset="0"/>
            </a:rPr>
            <a:t>.</a:t>
          </a:r>
          <a:endParaRPr lang="en-US" sz="1800" dirty="0"/>
        </a:p>
      </dgm:t>
    </dgm:pt>
    <dgm:pt modelId="{8EEAD598-13B9-453C-AC5E-B59E3F49F264}" type="parTrans" cxnId="{CF854110-566F-4DB8-B17C-B96FCF3EFF19}">
      <dgm:prSet/>
      <dgm:spPr/>
      <dgm:t>
        <a:bodyPr/>
        <a:lstStyle/>
        <a:p>
          <a:endParaRPr lang="en-US"/>
        </a:p>
      </dgm:t>
    </dgm:pt>
    <dgm:pt modelId="{6CFECFCF-8E27-4780-BC7B-A25DC6F10869}" type="sibTrans" cxnId="{CF854110-566F-4DB8-B17C-B96FCF3EFF19}">
      <dgm:prSet/>
      <dgm:spPr/>
      <dgm:t>
        <a:bodyPr/>
        <a:lstStyle/>
        <a:p>
          <a:endParaRPr lang="en-US"/>
        </a:p>
      </dgm:t>
    </dgm:pt>
    <dgm:pt modelId="{509151DF-A0C1-437D-8389-FF70392DE106}" type="pres">
      <dgm:prSet presAssocID="{49440D88-F680-4BC9-A224-939A1943EC4E}" presName="vert0" presStyleCnt="0">
        <dgm:presLayoutVars>
          <dgm:dir/>
          <dgm:animOne val="branch"/>
          <dgm:animLvl val="lvl"/>
        </dgm:presLayoutVars>
      </dgm:prSet>
      <dgm:spPr/>
      <dgm:t>
        <a:bodyPr/>
        <a:lstStyle/>
        <a:p>
          <a:endParaRPr lang="en-US"/>
        </a:p>
      </dgm:t>
    </dgm:pt>
    <dgm:pt modelId="{8B16D4E3-B025-4766-ABFB-F70F289ACC7D}" type="pres">
      <dgm:prSet presAssocID="{A2A30D73-91DD-4D1A-AE4E-1FAF647B7857}" presName="thickLine" presStyleLbl="alignNode1" presStyleIdx="0" presStyleCnt="1"/>
      <dgm:spPr/>
    </dgm:pt>
    <dgm:pt modelId="{5D0860DD-A2BC-409D-9E57-22576AA3F092}" type="pres">
      <dgm:prSet presAssocID="{A2A30D73-91DD-4D1A-AE4E-1FAF647B7857}" presName="horz1" presStyleCnt="0"/>
      <dgm:spPr/>
    </dgm:pt>
    <dgm:pt modelId="{945E8C08-C015-4D99-954C-2EAE4BC7A0B9}" type="pres">
      <dgm:prSet presAssocID="{A2A30D73-91DD-4D1A-AE4E-1FAF647B7857}" presName="tx1" presStyleLbl="revTx" presStyleIdx="0" presStyleCnt="1"/>
      <dgm:spPr/>
      <dgm:t>
        <a:bodyPr/>
        <a:lstStyle/>
        <a:p>
          <a:endParaRPr lang="en-US"/>
        </a:p>
      </dgm:t>
    </dgm:pt>
    <dgm:pt modelId="{FA5BB5DC-F4CA-4EB7-8284-96DBB54E1FBC}" type="pres">
      <dgm:prSet presAssocID="{A2A30D73-91DD-4D1A-AE4E-1FAF647B7857}" presName="vert1" presStyleCnt="0"/>
      <dgm:spPr/>
    </dgm:pt>
  </dgm:ptLst>
  <dgm:cxnLst>
    <dgm:cxn modelId="{B95460EC-9EAC-4251-9324-F4CAA0D2DDB2}" type="presOf" srcId="{A2A30D73-91DD-4D1A-AE4E-1FAF647B7857}" destId="{945E8C08-C015-4D99-954C-2EAE4BC7A0B9}" srcOrd="0" destOrd="0" presId="urn:microsoft.com/office/officeart/2008/layout/LinedList"/>
    <dgm:cxn modelId="{CF854110-566F-4DB8-B17C-B96FCF3EFF19}" srcId="{49440D88-F680-4BC9-A224-939A1943EC4E}" destId="{A2A30D73-91DD-4D1A-AE4E-1FAF647B7857}" srcOrd="0" destOrd="0" parTransId="{8EEAD598-13B9-453C-AC5E-B59E3F49F264}" sibTransId="{6CFECFCF-8E27-4780-BC7B-A25DC6F10869}"/>
    <dgm:cxn modelId="{67C7F4DA-7C57-4216-98F6-3D165B790154}" type="presOf" srcId="{49440D88-F680-4BC9-A224-939A1943EC4E}" destId="{509151DF-A0C1-437D-8389-FF70392DE106}" srcOrd="0" destOrd="0" presId="urn:microsoft.com/office/officeart/2008/layout/LinedList"/>
    <dgm:cxn modelId="{9E8B8250-9C33-4165-B72B-97A5D369E826}" type="presParOf" srcId="{509151DF-A0C1-437D-8389-FF70392DE106}" destId="{8B16D4E3-B025-4766-ABFB-F70F289ACC7D}" srcOrd="0" destOrd="0" presId="urn:microsoft.com/office/officeart/2008/layout/LinedList"/>
    <dgm:cxn modelId="{CED2D10F-41D9-4083-B19E-CEB347C073A7}" type="presParOf" srcId="{509151DF-A0C1-437D-8389-FF70392DE106}" destId="{5D0860DD-A2BC-409D-9E57-22576AA3F092}" srcOrd="1" destOrd="0" presId="urn:microsoft.com/office/officeart/2008/layout/LinedList"/>
    <dgm:cxn modelId="{86E4F01E-C771-4030-B6A4-44361D3569E4}" type="presParOf" srcId="{5D0860DD-A2BC-409D-9E57-22576AA3F092}" destId="{945E8C08-C015-4D99-954C-2EAE4BC7A0B9}" srcOrd="0" destOrd="0" presId="urn:microsoft.com/office/officeart/2008/layout/LinedList"/>
    <dgm:cxn modelId="{DD8D79CD-060D-40C7-8134-04A7A4BD1C0C}" type="presParOf" srcId="{5D0860DD-A2BC-409D-9E57-22576AA3F092}" destId="{FA5BB5DC-F4CA-4EB7-8284-96DBB54E1FBC}"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33E831A0-20D7-4121-8284-630396FBC714}"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2C24B8F-ACA9-417E-BB8E-812A04BCB0F3}">
      <dgm:prSet phldrT="[Text]" custT="1"/>
      <dgm:spPr/>
      <dgm:t>
        <a:bodyPr/>
        <a:lstStyle/>
        <a:p>
          <a:r>
            <a:rPr lang="en-US" sz="1800" dirty="0" smtClean="0">
              <a:latin typeface="Times New Roman" panose="02020603050405020304" pitchFamily="18" charset="0"/>
              <a:cs typeface="Times New Roman" panose="02020603050405020304" pitchFamily="18" charset="0"/>
            </a:rPr>
            <a:t>Many sociologists extend conflict theory beyond the relationship of capitalists and workers. They examine how opposing interests run through every layer of society—whether in a small group, an organization, a community, or an entire society.</a:t>
          </a:r>
          <a:endParaRPr lang="en-US" sz="1800" dirty="0"/>
        </a:p>
      </dgm:t>
    </dgm:pt>
    <dgm:pt modelId="{100918ED-1870-417E-A5A0-589659B975DF}" type="parTrans" cxnId="{FA46A689-230A-4661-8B20-11E06B1FB409}">
      <dgm:prSet/>
      <dgm:spPr/>
      <dgm:t>
        <a:bodyPr/>
        <a:lstStyle/>
        <a:p>
          <a:endParaRPr lang="en-US" sz="2000"/>
        </a:p>
      </dgm:t>
    </dgm:pt>
    <dgm:pt modelId="{448C8DC7-14ED-4C0F-A76B-6CF056B19730}" type="sibTrans" cxnId="{FA46A689-230A-4661-8B20-11E06B1FB409}">
      <dgm:prSet/>
      <dgm:spPr/>
      <dgm:t>
        <a:bodyPr/>
        <a:lstStyle/>
        <a:p>
          <a:endParaRPr lang="en-US" sz="2000"/>
        </a:p>
      </dgm:t>
    </dgm:pt>
    <dgm:pt modelId="{623B2F15-D68A-4D06-AA47-62CE6A43E69D}">
      <dgm:prSet custT="1"/>
      <dgm:spPr/>
      <dgm:t>
        <a:bodyPr/>
        <a:lstStyle/>
        <a:p>
          <a:r>
            <a:rPr lang="en-US" sz="1800" dirty="0" smtClean="0">
              <a:latin typeface="Times New Roman" panose="02020603050405020304" pitchFamily="18" charset="0"/>
              <a:cs typeface="Times New Roman" panose="02020603050405020304" pitchFamily="18" charset="0"/>
            </a:rPr>
            <a:t>For example, when teachers, parents, or the police try to enforce conformity, this creates resentment and resistance. It is the same when a teenager tries to "change the rules” to gain more independence. </a:t>
          </a:r>
          <a:r>
            <a:rPr lang="en-US" sz="1800" b="1" dirty="0" smtClean="0">
              <a:latin typeface="Times New Roman" panose="02020603050405020304" pitchFamily="18" charset="0"/>
              <a:cs typeface="Times New Roman" panose="02020603050405020304" pitchFamily="18" charset="0"/>
            </a:rPr>
            <a:t>Throughout society, then, there is a constant struggle to determine who has authority or influence and how far that dominance goes </a:t>
          </a:r>
          <a:r>
            <a:rPr lang="en-US" sz="1800" dirty="0" smtClean="0">
              <a:latin typeface="Times New Roman" panose="02020603050405020304" pitchFamily="18" charset="0"/>
              <a:cs typeface="Times New Roman" panose="02020603050405020304" pitchFamily="18" charset="0"/>
            </a:rPr>
            <a:t>(Turner 1978; </a:t>
          </a:r>
          <a:r>
            <a:rPr lang="en-US" sz="1800" dirty="0" err="1" smtClean="0">
              <a:latin typeface="Times New Roman" panose="02020603050405020304" pitchFamily="18" charset="0"/>
              <a:cs typeface="Times New Roman" panose="02020603050405020304" pitchFamily="18" charset="0"/>
            </a:rPr>
            <a:t>Piven</a:t>
          </a:r>
          <a:r>
            <a:rPr lang="en-US" sz="1800" dirty="0" smtClean="0">
              <a:latin typeface="Times New Roman" panose="02020603050405020304" pitchFamily="18" charset="0"/>
              <a:cs typeface="Times New Roman" panose="02020603050405020304" pitchFamily="18" charset="0"/>
            </a:rPr>
            <a:t> 2008; </a:t>
          </a:r>
          <a:r>
            <a:rPr lang="en-US" sz="1800" dirty="0" err="1" smtClean="0">
              <a:latin typeface="Times New Roman" panose="02020603050405020304" pitchFamily="18" charset="0"/>
              <a:cs typeface="Times New Roman" panose="02020603050405020304" pitchFamily="18" charset="0"/>
            </a:rPr>
            <a:t>Manza</a:t>
          </a:r>
          <a:r>
            <a:rPr lang="en-US" sz="1800" dirty="0" smtClean="0">
              <a:latin typeface="Times New Roman" panose="02020603050405020304" pitchFamily="18" charset="0"/>
              <a:cs typeface="Times New Roman" panose="02020603050405020304" pitchFamily="18" charset="0"/>
            </a:rPr>
            <a:t> and McCarthy 2011).</a:t>
          </a:r>
        </a:p>
      </dgm:t>
    </dgm:pt>
    <dgm:pt modelId="{48FEB2E2-258A-472F-89EF-C3214BBC3D04}" type="parTrans" cxnId="{82028B5F-3DEF-4BB6-A3F6-B3454C1EE172}">
      <dgm:prSet/>
      <dgm:spPr/>
      <dgm:t>
        <a:bodyPr/>
        <a:lstStyle/>
        <a:p>
          <a:endParaRPr lang="en-US" sz="2000"/>
        </a:p>
      </dgm:t>
    </dgm:pt>
    <dgm:pt modelId="{988E53AF-76B4-4908-9D9D-4437BFCCDC39}" type="sibTrans" cxnId="{82028B5F-3DEF-4BB6-A3F6-B3454C1EE172}">
      <dgm:prSet/>
      <dgm:spPr/>
      <dgm:t>
        <a:bodyPr/>
        <a:lstStyle/>
        <a:p>
          <a:endParaRPr lang="en-US" sz="2000"/>
        </a:p>
      </dgm:t>
    </dgm:pt>
    <dgm:pt modelId="{7DBFCE0D-BF94-459B-830D-E4D437DB4326}">
      <dgm:prSet custT="1"/>
      <dgm:spPr/>
      <dgm:t>
        <a:bodyPr/>
        <a:lstStyle/>
        <a:p>
          <a:r>
            <a:rPr lang="en-US" sz="1800" dirty="0" smtClean="0">
              <a:latin typeface="Times New Roman" panose="02020603050405020304" pitchFamily="18" charset="0"/>
              <a:cs typeface="Times New Roman" panose="02020603050405020304" pitchFamily="18" charset="0"/>
            </a:rPr>
            <a:t>Minimum wages, eight-hour days, coffee breaks, five-day work weeks, paid vacations and holidays, medical benefits, sick leave, unemployment compensation, Social Security, and, for union workers, the right to strike. These benefits came not from generous hearts, but by workers forcing concessions from their employers.</a:t>
          </a:r>
        </a:p>
      </dgm:t>
    </dgm:pt>
    <dgm:pt modelId="{628AF74B-D715-480A-BE79-D8E077B64FC2}" type="parTrans" cxnId="{9DE0C157-A316-4C9C-885B-E2BDA2AF496E}">
      <dgm:prSet/>
      <dgm:spPr/>
      <dgm:t>
        <a:bodyPr/>
        <a:lstStyle/>
        <a:p>
          <a:endParaRPr lang="en-US"/>
        </a:p>
      </dgm:t>
    </dgm:pt>
    <dgm:pt modelId="{2FF22565-E3FD-4CBE-AC8C-ADBAFFF07B2F}" type="sibTrans" cxnId="{9DE0C157-A316-4C9C-885B-E2BDA2AF496E}">
      <dgm:prSet/>
      <dgm:spPr/>
      <dgm:t>
        <a:bodyPr/>
        <a:lstStyle/>
        <a:p>
          <a:endParaRPr lang="en-US"/>
        </a:p>
      </dgm:t>
    </dgm:pt>
    <dgm:pt modelId="{86ACC2CD-A3A2-400E-BDB9-25C8170259FC}" type="pres">
      <dgm:prSet presAssocID="{33E831A0-20D7-4121-8284-630396FBC714}" presName="vert0" presStyleCnt="0">
        <dgm:presLayoutVars>
          <dgm:dir/>
          <dgm:animOne val="branch"/>
          <dgm:animLvl val="lvl"/>
        </dgm:presLayoutVars>
      </dgm:prSet>
      <dgm:spPr/>
      <dgm:t>
        <a:bodyPr/>
        <a:lstStyle/>
        <a:p>
          <a:endParaRPr lang="en-US"/>
        </a:p>
      </dgm:t>
    </dgm:pt>
    <dgm:pt modelId="{5522EBAC-E8EC-4386-B706-5A189C2252EB}" type="pres">
      <dgm:prSet presAssocID="{F2C24B8F-ACA9-417E-BB8E-812A04BCB0F3}" presName="thickLine" presStyleLbl="alignNode1" presStyleIdx="0" presStyleCnt="3"/>
      <dgm:spPr/>
      <dgm:t>
        <a:bodyPr/>
        <a:lstStyle/>
        <a:p>
          <a:endParaRPr lang="en-US"/>
        </a:p>
      </dgm:t>
    </dgm:pt>
    <dgm:pt modelId="{E1AE8F22-C5CD-45EF-ACB4-B2C2BEE7A507}" type="pres">
      <dgm:prSet presAssocID="{F2C24B8F-ACA9-417E-BB8E-812A04BCB0F3}" presName="horz1" presStyleCnt="0"/>
      <dgm:spPr/>
      <dgm:t>
        <a:bodyPr/>
        <a:lstStyle/>
        <a:p>
          <a:endParaRPr lang="en-US"/>
        </a:p>
      </dgm:t>
    </dgm:pt>
    <dgm:pt modelId="{DB67233B-3F2A-429D-AB2B-1F580B1B913F}" type="pres">
      <dgm:prSet presAssocID="{F2C24B8F-ACA9-417E-BB8E-812A04BCB0F3}" presName="tx1" presStyleLbl="revTx" presStyleIdx="0" presStyleCnt="3" custScaleY="171829"/>
      <dgm:spPr/>
      <dgm:t>
        <a:bodyPr/>
        <a:lstStyle/>
        <a:p>
          <a:endParaRPr lang="en-US"/>
        </a:p>
      </dgm:t>
    </dgm:pt>
    <dgm:pt modelId="{94A5C742-9A93-41FA-9BB0-66825FD63DEE}" type="pres">
      <dgm:prSet presAssocID="{F2C24B8F-ACA9-417E-BB8E-812A04BCB0F3}" presName="vert1" presStyleCnt="0"/>
      <dgm:spPr/>
      <dgm:t>
        <a:bodyPr/>
        <a:lstStyle/>
        <a:p>
          <a:endParaRPr lang="en-US"/>
        </a:p>
      </dgm:t>
    </dgm:pt>
    <dgm:pt modelId="{B72C1212-6688-478E-A1A1-999CDB5DB6EE}" type="pres">
      <dgm:prSet presAssocID="{623B2F15-D68A-4D06-AA47-62CE6A43E69D}" presName="thickLine" presStyleLbl="alignNode1" presStyleIdx="1" presStyleCnt="3"/>
      <dgm:spPr/>
      <dgm:t>
        <a:bodyPr/>
        <a:lstStyle/>
        <a:p>
          <a:endParaRPr lang="en-US"/>
        </a:p>
      </dgm:t>
    </dgm:pt>
    <dgm:pt modelId="{C5B56AAC-C1CE-41AE-A4EB-D7E45DA241DD}" type="pres">
      <dgm:prSet presAssocID="{623B2F15-D68A-4D06-AA47-62CE6A43E69D}" presName="horz1" presStyleCnt="0"/>
      <dgm:spPr/>
      <dgm:t>
        <a:bodyPr/>
        <a:lstStyle/>
        <a:p>
          <a:endParaRPr lang="en-US"/>
        </a:p>
      </dgm:t>
    </dgm:pt>
    <dgm:pt modelId="{2B2AD51C-4D3A-45CF-942F-31EAE2E544BA}" type="pres">
      <dgm:prSet presAssocID="{623B2F15-D68A-4D06-AA47-62CE6A43E69D}" presName="tx1" presStyleLbl="revTx" presStyleIdx="1" presStyleCnt="3" custScaleY="215354"/>
      <dgm:spPr/>
      <dgm:t>
        <a:bodyPr/>
        <a:lstStyle/>
        <a:p>
          <a:endParaRPr lang="en-US"/>
        </a:p>
      </dgm:t>
    </dgm:pt>
    <dgm:pt modelId="{A625207C-F3CA-4513-BCB2-FE7385D836A2}" type="pres">
      <dgm:prSet presAssocID="{623B2F15-D68A-4D06-AA47-62CE6A43E69D}" presName="vert1" presStyleCnt="0"/>
      <dgm:spPr/>
      <dgm:t>
        <a:bodyPr/>
        <a:lstStyle/>
        <a:p>
          <a:endParaRPr lang="en-US"/>
        </a:p>
      </dgm:t>
    </dgm:pt>
    <dgm:pt modelId="{74D4A27C-D82E-43FB-86A3-9A737D832952}" type="pres">
      <dgm:prSet presAssocID="{7DBFCE0D-BF94-459B-830D-E4D437DB4326}" presName="thickLine" presStyleLbl="alignNode1" presStyleIdx="2" presStyleCnt="3"/>
      <dgm:spPr/>
    </dgm:pt>
    <dgm:pt modelId="{6E103681-E923-4D92-BC4D-9FE82520F8B8}" type="pres">
      <dgm:prSet presAssocID="{7DBFCE0D-BF94-459B-830D-E4D437DB4326}" presName="horz1" presStyleCnt="0"/>
      <dgm:spPr/>
    </dgm:pt>
    <dgm:pt modelId="{6A8ECD79-60FA-4508-95DD-8B57AA76CC0B}" type="pres">
      <dgm:prSet presAssocID="{7DBFCE0D-BF94-459B-830D-E4D437DB4326}" presName="tx1" presStyleLbl="revTx" presStyleIdx="2" presStyleCnt="3" custScaleY="173597"/>
      <dgm:spPr/>
      <dgm:t>
        <a:bodyPr/>
        <a:lstStyle/>
        <a:p>
          <a:endParaRPr lang="en-US"/>
        </a:p>
      </dgm:t>
    </dgm:pt>
    <dgm:pt modelId="{C71EEC1D-0599-436B-B75A-C3B0750154BC}" type="pres">
      <dgm:prSet presAssocID="{7DBFCE0D-BF94-459B-830D-E4D437DB4326}" presName="vert1" presStyleCnt="0"/>
      <dgm:spPr/>
    </dgm:pt>
  </dgm:ptLst>
  <dgm:cxnLst>
    <dgm:cxn modelId="{DFF00717-B667-4E61-BD5C-6E395F7E761F}" type="presOf" srcId="{623B2F15-D68A-4D06-AA47-62CE6A43E69D}" destId="{2B2AD51C-4D3A-45CF-942F-31EAE2E544BA}" srcOrd="0" destOrd="0" presId="urn:microsoft.com/office/officeart/2008/layout/LinedList"/>
    <dgm:cxn modelId="{D2B54EB2-277B-47F9-BA3E-2486297FB38B}" type="presOf" srcId="{F2C24B8F-ACA9-417E-BB8E-812A04BCB0F3}" destId="{DB67233B-3F2A-429D-AB2B-1F580B1B913F}" srcOrd="0" destOrd="0" presId="urn:microsoft.com/office/officeart/2008/layout/LinedList"/>
    <dgm:cxn modelId="{FA46A689-230A-4661-8B20-11E06B1FB409}" srcId="{33E831A0-20D7-4121-8284-630396FBC714}" destId="{F2C24B8F-ACA9-417E-BB8E-812A04BCB0F3}" srcOrd="0" destOrd="0" parTransId="{100918ED-1870-417E-A5A0-589659B975DF}" sibTransId="{448C8DC7-14ED-4C0F-A76B-6CF056B19730}"/>
    <dgm:cxn modelId="{FF7CD91C-7662-4E8C-89FF-3CFDF65DE42A}" type="presOf" srcId="{33E831A0-20D7-4121-8284-630396FBC714}" destId="{86ACC2CD-A3A2-400E-BDB9-25C8170259FC}" srcOrd="0" destOrd="0" presId="urn:microsoft.com/office/officeart/2008/layout/LinedList"/>
    <dgm:cxn modelId="{9DE0C157-A316-4C9C-885B-E2BDA2AF496E}" srcId="{33E831A0-20D7-4121-8284-630396FBC714}" destId="{7DBFCE0D-BF94-459B-830D-E4D437DB4326}" srcOrd="2" destOrd="0" parTransId="{628AF74B-D715-480A-BE79-D8E077B64FC2}" sibTransId="{2FF22565-E3FD-4CBE-AC8C-ADBAFFF07B2F}"/>
    <dgm:cxn modelId="{13A9622E-833B-4CD2-A1E8-A2202BC241F1}" type="presOf" srcId="{7DBFCE0D-BF94-459B-830D-E4D437DB4326}" destId="{6A8ECD79-60FA-4508-95DD-8B57AA76CC0B}" srcOrd="0" destOrd="0" presId="urn:microsoft.com/office/officeart/2008/layout/LinedList"/>
    <dgm:cxn modelId="{82028B5F-3DEF-4BB6-A3F6-B3454C1EE172}" srcId="{33E831A0-20D7-4121-8284-630396FBC714}" destId="{623B2F15-D68A-4D06-AA47-62CE6A43E69D}" srcOrd="1" destOrd="0" parTransId="{48FEB2E2-258A-472F-89EF-C3214BBC3D04}" sibTransId="{988E53AF-76B4-4908-9D9D-4437BFCCDC39}"/>
    <dgm:cxn modelId="{C7E757D0-2FAB-4205-BC00-34E523E33468}" type="presParOf" srcId="{86ACC2CD-A3A2-400E-BDB9-25C8170259FC}" destId="{5522EBAC-E8EC-4386-B706-5A189C2252EB}" srcOrd="0" destOrd="0" presId="urn:microsoft.com/office/officeart/2008/layout/LinedList"/>
    <dgm:cxn modelId="{29144A56-57EB-47A7-85B5-F1017F0E2204}" type="presParOf" srcId="{86ACC2CD-A3A2-400E-BDB9-25C8170259FC}" destId="{E1AE8F22-C5CD-45EF-ACB4-B2C2BEE7A507}" srcOrd="1" destOrd="0" presId="urn:microsoft.com/office/officeart/2008/layout/LinedList"/>
    <dgm:cxn modelId="{E5F494E9-A31E-4A38-8BB3-69286C079219}" type="presParOf" srcId="{E1AE8F22-C5CD-45EF-ACB4-B2C2BEE7A507}" destId="{DB67233B-3F2A-429D-AB2B-1F580B1B913F}" srcOrd="0" destOrd="0" presId="urn:microsoft.com/office/officeart/2008/layout/LinedList"/>
    <dgm:cxn modelId="{86429B8B-EA6E-4C49-8513-9D86EF02C78D}" type="presParOf" srcId="{E1AE8F22-C5CD-45EF-ACB4-B2C2BEE7A507}" destId="{94A5C742-9A93-41FA-9BB0-66825FD63DEE}" srcOrd="1" destOrd="0" presId="urn:microsoft.com/office/officeart/2008/layout/LinedList"/>
    <dgm:cxn modelId="{7BB4DD09-CBB0-4FE6-B58E-69B016571CFE}" type="presParOf" srcId="{86ACC2CD-A3A2-400E-BDB9-25C8170259FC}" destId="{B72C1212-6688-478E-A1A1-999CDB5DB6EE}" srcOrd="2" destOrd="0" presId="urn:microsoft.com/office/officeart/2008/layout/LinedList"/>
    <dgm:cxn modelId="{681DA15A-08E6-42F1-B5BA-CCEDEBB233E8}" type="presParOf" srcId="{86ACC2CD-A3A2-400E-BDB9-25C8170259FC}" destId="{C5B56AAC-C1CE-41AE-A4EB-D7E45DA241DD}" srcOrd="3" destOrd="0" presId="urn:microsoft.com/office/officeart/2008/layout/LinedList"/>
    <dgm:cxn modelId="{28402ED8-5167-4155-8EBA-87DCFFD51AE4}" type="presParOf" srcId="{C5B56AAC-C1CE-41AE-A4EB-D7E45DA241DD}" destId="{2B2AD51C-4D3A-45CF-942F-31EAE2E544BA}" srcOrd="0" destOrd="0" presId="urn:microsoft.com/office/officeart/2008/layout/LinedList"/>
    <dgm:cxn modelId="{C1C4B406-3A5E-43DB-A422-EECD58BCCDE6}" type="presParOf" srcId="{C5B56AAC-C1CE-41AE-A4EB-D7E45DA241DD}" destId="{A625207C-F3CA-4513-BCB2-FE7385D836A2}" srcOrd="1" destOrd="0" presId="urn:microsoft.com/office/officeart/2008/layout/LinedList"/>
    <dgm:cxn modelId="{F261D38B-847B-4CC3-AAFB-74A38D17A32A}" type="presParOf" srcId="{86ACC2CD-A3A2-400E-BDB9-25C8170259FC}" destId="{74D4A27C-D82E-43FB-86A3-9A737D832952}" srcOrd="4" destOrd="0" presId="urn:microsoft.com/office/officeart/2008/layout/LinedList"/>
    <dgm:cxn modelId="{8BFCC384-76BE-44C2-9BAF-9768D7DCB70E}" type="presParOf" srcId="{86ACC2CD-A3A2-400E-BDB9-25C8170259FC}" destId="{6E103681-E923-4D92-BC4D-9FE82520F8B8}" srcOrd="5" destOrd="0" presId="urn:microsoft.com/office/officeart/2008/layout/LinedList"/>
    <dgm:cxn modelId="{D23E24F6-B165-4ED2-AB66-4ACD818EC07B}" type="presParOf" srcId="{6E103681-E923-4D92-BC4D-9FE82520F8B8}" destId="{6A8ECD79-60FA-4508-95DD-8B57AA76CC0B}" srcOrd="0" destOrd="0" presId="urn:microsoft.com/office/officeart/2008/layout/LinedList"/>
    <dgm:cxn modelId="{7DAA774A-3D58-4832-9DA5-CCA209F566BF}" type="presParOf" srcId="{6E103681-E923-4D92-BC4D-9FE82520F8B8}" destId="{C71EEC1D-0599-436B-B75A-C3B0750154B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62211C0F-D438-445E-AF4F-2B0DB185ADD9}"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33E6E67E-B270-4605-ACEE-85395A34AFA1}">
      <dgm:prSet phldrT="[Text]" custT="1"/>
      <dgm:spPr/>
      <dgm:t>
        <a:bodyPr/>
        <a:lstStyle/>
        <a:p>
          <a:pPr algn="ctr"/>
          <a:r>
            <a:rPr lang="en-US" sz="3600" b="1" dirty="0" smtClean="0">
              <a:solidFill>
                <a:schemeClr val="tx1"/>
              </a:solidFill>
              <a:latin typeface="Times New Roman" panose="02020603050405020304" pitchFamily="18" charset="0"/>
              <a:cs typeface="Times New Roman" panose="02020603050405020304" pitchFamily="18" charset="0"/>
            </a:rPr>
            <a:t>Conflict Theory Today</a:t>
          </a:r>
          <a:endParaRPr lang="en-US" sz="3600" dirty="0">
            <a:solidFill>
              <a:schemeClr val="tx1"/>
            </a:solidFill>
            <a:latin typeface="Times New Roman" panose="02020603050405020304" pitchFamily="18" charset="0"/>
            <a:cs typeface="Times New Roman" panose="02020603050405020304" pitchFamily="18" charset="0"/>
          </a:endParaRPr>
        </a:p>
      </dgm:t>
    </dgm:pt>
    <dgm:pt modelId="{281864C2-ECFB-492A-AA75-B2D209AAB924}" type="parTrans" cxnId="{3B45EEF0-957D-4D1A-98BA-95728BC80D89}">
      <dgm:prSet/>
      <dgm:spPr/>
      <dgm:t>
        <a:bodyPr/>
        <a:lstStyle/>
        <a:p>
          <a:endParaRPr lang="en-US"/>
        </a:p>
      </dgm:t>
    </dgm:pt>
    <dgm:pt modelId="{7488CDFC-A2DC-4198-945F-52ECF2FD0C51}" type="sibTrans" cxnId="{3B45EEF0-957D-4D1A-98BA-95728BC80D89}">
      <dgm:prSet/>
      <dgm:spPr/>
      <dgm:t>
        <a:bodyPr/>
        <a:lstStyle/>
        <a:p>
          <a:endParaRPr lang="en-US"/>
        </a:p>
      </dgm:t>
    </dgm:pt>
    <dgm:pt modelId="{DF6F994D-94E2-4BC7-ACBC-42BF5AAF2F98}" type="pres">
      <dgm:prSet presAssocID="{62211C0F-D438-445E-AF4F-2B0DB185ADD9}" presName="linear" presStyleCnt="0">
        <dgm:presLayoutVars>
          <dgm:animLvl val="lvl"/>
          <dgm:resizeHandles val="exact"/>
        </dgm:presLayoutVars>
      </dgm:prSet>
      <dgm:spPr/>
      <dgm:t>
        <a:bodyPr/>
        <a:lstStyle/>
        <a:p>
          <a:endParaRPr lang="en-US"/>
        </a:p>
      </dgm:t>
    </dgm:pt>
    <dgm:pt modelId="{6465695C-DD96-4C32-B759-CA354AF373D6}" type="pres">
      <dgm:prSet presAssocID="{33E6E67E-B270-4605-ACEE-85395A34AFA1}" presName="parentText" presStyleLbl="node1" presStyleIdx="0" presStyleCnt="1">
        <dgm:presLayoutVars>
          <dgm:chMax val="0"/>
          <dgm:bulletEnabled val="1"/>
        </dgm:presLayoutVars>
      </dgm:prSet>
      <dgm:spPr/>
      <dgm:t>
        <a:bodyPr/>
        <a:lstStyle/>
        <a:p>
          <a:endParaRPr lang="en-US"/>
        </a:p>
      </dgm:t>
    </dgm:pt>
  </dgm:ptLst>
  <dgm:cxnLst>
    <dgm:cxn modelId="{3B45EEF0-957D-4D1A-98BA-95728BC80D89}" srcId="{62211C0F-D438-445E-AF4F-2B0DB185ADD9}" destId="{33E6E67E-B270-4605-ACEE-85395A34AFA1}" srcOrd="0" destOrd="0" parTransId="{281864C2-ECFB-492A-AA75-B2D209AAB924}" sibTransId="{7488CDFC-A2DC-4198-945F-52ECF2FD0C51}"/>
    <dgm:cxn modelId="{F9B9433D-E7C0-4D7A-A47F-EA397D749D42}" type="presOf" srcId="{33E6E67E-B270-4605-ACEE-85395A34AFA1}" destId="{6465695C-DD96-4C32-B759-CA354AF373D6}" srcOrd="0" destOrd="0" presId="urn:microsoft.com/office/officeart/2005/8/layout/vList2"/>
    <dgm:cxn modelId="{7910B1D8-914E-4969-A25A-89FA8DD00C7A}" type="presOf" srcId="{62211C0F-D438-445E-AF4F-2B0DB185ADD9}" destId="{DF6F994D-94E2-4BC7-ACBC-42BF5AAF2F98}" srcOrd="0" destOrd="0" presId="urn:microsoft.com/office/officeart/2005/8/layout/vList2"/>
    <dgm:cxn modelId="{CB6E8B49-7E7C-4A86-BBF4-A77F84C7B5B6}" type="presParOf" srcId="{DF6F994D-94E2-4BC7-ACBC-42BF5AAF2F98}" destId="{6465695C-DD96-4C32-B759-CA354AF373D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2CC6CAB-61FD-48F0-8535-541AD0E878A0}"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DD72E12C-AC44-4BED-AA9C-A0F2E9FF4CC0}">
      <dgm:prSet phldrT="[Tex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Advantages and Critiques</a:t>
          </a:r>
          <a:endParaRPr lang="en-US" dirty="0">
            <a:solidFill>
              <a:schemeClr val="tx1"/>
            </a:solidFill>
          </a:endParaRPr>
        </a:p>
      </dgm:t>
    </dgm:pt>
    <dgm:pt modelId="{31B80FC8-DF1B-419E-8330-78EDE69BB3FF}" type="parTrans" cxnId="{76CDF980-588B-4686-A40D-B01F323F03CC}">
      <dgm:prSet/>
      <dgm:spPr/>
      <dgm:t>
        <a:bodyPr/>
        <a:lstStyle/>
        <a:p>
          <a:pPr algn="ctr"/>
          <a:endParaRPr lang="en-US" dirty="0"/>
        </a:p>
      </dgm:t>
    </dgm:pt>
    <dgm:pt modelId="{D7A8B2FF-D4AF-4C4B-9545-CF643BB90DCF}" type="sibTrans" cxnId="{76CDF980-588B-4686-A40D-B01F323F03CC}">
      <dgm:prSet/>
      <dgm:spPr/>
      <dgm:t>
        <a:bodyPr/>
        <a:lstStyle/>
        <a:p>
          <a:pPr algn="ctr"/>
          <a:endParaRPr lang="en-US" dirty="0"/>
        </a:p>
      </dgm:t>
    </dgm:pt>
    <dgm:pt modelId="{56D221E3-39AA-4A95-B411-64CB1CFBEDC0}" type="pres">
      <dgm:prSet presAssocID="{D2CC6CAB-61FD-48F0-8535-541AD0E878A0}" presName="linear" presStyleCnt="0">
        <dgm:presLayoutVars>
          <dgm:animLvl val="lvl"/>
          <dgm:resizeHandles val="exact"/>
        </dgm:presLayoutVars>
      </dgm:prSet>
      <dgm:spPr/>
      <dgm:t>
        <a:bodyPr/>
        <a:lstStyle/>
        <a:p>
          <a:endParaRPr lang="en-US"/>
        </a:p>
      </dgm:t>
    </dgm:pt>
    <dgm:pt modelId="{638FEB81-AC14-4104-A18B-495C5ECA90BF}" type="pres">
      <dgm:prSet presAssocID="{DD72E12C-AC44-4BED-AA9C-A0F2E9FF4CC0}" presName="parentText" presStyleLbl="node1" presStyleIdx="0" presStyleCnt="1">
        <dgm:presLayoutVars>
          <dgm:chMax val="0"/>
          <dgm:bulletEnabled val="1"/>
        </dgm:presLayoutVars>
      </dgm:prSet>
      <dgm:spPr/>
      <dgm:t>
        <a:bodyPr/>
        <a:lstStyle/>
        <a:p>
          <a:endParaRPr lang="en-US"/>
        </a:p>
      </dgm:t>
    </dgm:pt>
  </dgm:ptLst>
  <dgm:cxnLst>
    <dgm:cxn modelId="{76CDF980-588B-4686-A40D-B01F323F03CC}" srcId="{D2CC6CAB-61FD-48F0-8535-541AD0E878A0}" destId="{DD72E12C-AC44-4BED-AA9C-A0F2E9FF4CC0}" srcOrd="0" destOrd="0" parTransId="{31B80FC8-DF1B-419E-8330-78EDE69BB3FF}" sibTransId="{D7A8B2FF-D4AF-4C4B-9545-CF643BB90DCF}"/>
    <dgm:cxn modelId="{D9BC8FDD-5A4B-4E1D-A435-80CD8DD83B36}" type="presOf" srcId="{DD72E12C-AC44-4BED-AA9C-A0F2E9FF4CC0}" destId="{638FEB81-AC14-4104-A18B-495C5ECA90BF}" srcOrd="0" destOrd="0" presId="urn:microsoft.com/office/officeart/2005/8/layout/vList2"/>
    <dgm:cxn modelId="{DFDEE7D3-0B65-4775-91A8-4AD74EB3FF04}" type="presOf" srcId="{D2CC6CAB-61FD-48F0-8535-541AD0E878A0}" destId="{56D221E3-39AA-4A95-B411-64CB1CFBEDC0}" srcOrd="0" destOrd="0" presId="urn:microsoft.com/office/officeart/2005/8/layout/vList2"/>
    <dgm:cxn modelId="{4C627D16-5CE0-4F3B-9349-172627F9F953}" type="presParOf" srcId="{56D221E3-39AA-4A95-B411-64CB1CFBEDC0}" destId="{638FEB81-AC14-4104-A18B-495C5ECA90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26C2E0D-A352-4F73-994D-0E3F972BF87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0ADE6E2-2567-46F6-A927-8A9382A1E074}">
      <dgm:prSet custT="1"/>
      <dgm:spPr/>
      <dgm:t>
        <a:bodyPr/>
        <a:lstStyle/>
        <a:p>
          <a:r>
            <a:rPr lang="en-US" sz="2000" dirty="0" smtClean="0">
              <a:latin typeface="Times New Roman" panose="02020603050405020304" pitchFamily="18" charset="0"/>
              <a:cs typeface="Times New Roman" panose="02020603050405020304" pitchFamily="18" charset="0"/>
            </a:rPr>
            <a:t>Young people from privileged families get the best schooling, which leads them to college and later to high-income careers. The children of poor families, by contrast, are not prepared for college and, like their parents before them, typically get stuck in low-paying jobs. In both cases, the social standing of one generation is passed on to the next, with schools justifying the practice in terms of individual merit (Bowles &amp; </a:t>
          </a:r>
          <a:r>
            <a:rPr lang="en-US" sz="2000" dirty="0" err="1" smtClean="0">
              <a:latin typeface="Times New Roman" panose="02020603050405020304" pitchFamily="18" charset="0"/>
              <a:cs typeface="Times New Roman" panose="02020603050405020304" pitchFamily="18" charset="0"/>
            </a:rPr>
            <a:t>Gintis</a:t>
          </a:r>
          <a:r>
            <a:rPr lang="en-US" sz="2000" dirty="0" smtClean="0">
              <a:latin typeface="Times New Roman" panose="02020603050405020304" pitchFamily="18" charset="0"/>
              <a:cs typeface="Times New Roman" panose="02020603050405020304" pitchFamily="18" charset="0"/>
            </a:rPr>
            <a:t>, 1976; Oakes, 1982, 1985; Brunello &amp; </a:t>
          </a:r>
          <a:r>
            <a:rPr lang="en-US" sz="2000" dirty="0" err="1" smtClean="0">
              <a:latin typeface="Times New Roman" panose="02020603050405020304" pitchFamily="18" charset="0"/>
              <a:cs typeface="Times New Roman" panose="02020603050405020304" pitchFamily="18" charset="0"/>
            </a:rPr>
            <a:t>Checchi</a:t>
          </a:r>
          <a:r>
            <a:rPr lang="en-US" sz="2000" dirty="0" smtClean="0">
              <a:latin typeface="Times New Roman" panose="02020603050405020304" pitchFamily="18" charset="0"/>
              <a:cs typeface="Times New Roman" panose="02020603050405020304" pitchFamily="18" charset="0"/>
            </a:rPr>
            <a:t>, 2007).</a:t>
          </a:r>
          <a:endParaRPr lang="en-US" sz="2000" dirty="0">
            <a:latin typeface="Times New Roman" panose="02020603050405020304" pitchFamily="18" charset="0"/>
            <a:cs typeface="Times New Roman" panose="02020603050405020304" pitchFamily="18" charset="0"/>
          </a:endParaRPr>
        </a:p>
      </dgm:t>
    </dgm:pt>
    <dgm:pt modelId="{789BB2B7-FD92-48D5-ABD0-BF16387DAFDC}" type="parTrans" cxnId="{1318CCBA-B38C-43A1-8CBF-554525908017}">
      <dgm:prSet/>
      <dgm:spPr/>
      <dgm:t>
        <a:bodyPr/>
        <a:lstStyle/>
        <a:p>
          <a:endParaRPr lang="en-US">
            <a:latin typeface="Times New Roman" panose="02020603050405020304" pitchFamily="18" charset="0"/>
            <a:cs typeface="Times New Roman" panose="02020603050405020304" pitchFamily="18" charset="0"/>
          </a:endParaRPr>
        </a:p>
      </dgm:t>
    </dgm:pt>
    <dgm:pt modelId="{E06C69B4-C6A1-4FD1-9B3A-F2443B0A75A9}" type="sibTrans" cxnId="{1318CCBA-B38C-43A1-8CBF-554525908017}">
      <dgm:prSet/>
      <dgm:spPr/>
      <dgm:t>
        <a:bodyPr/>
        <a:lstStyle/>
        <a:p>
          <a:endParaRPr lang="en-US">
            <a:latin typeface="Times New Roman" panose="02020603050405020304" pitchFamily="18" charset="0"/>
            <a:cs typeface="Times New Roman" panose="02020603050405020304" pitchFamily="18" charset="0"/>
          </a:endParaRPr>
        </a:p>
      </dgm:t>
    </dgm:pt>
    <dgm:pt modelId="{3CFC8C7E-B4C3-4A84-A631-14BDD6AD29F8}" type="pres">
      <dgm:prSet presAssocID="{226C2E0D-A352-4F73-994D-0E3F972BF877}" presName="vert0" presStyleCnt="0">
        <dgm:presLayoutVars>
          <dgm:dir/>
          <dgm:animOne val="branch"/>
          <dgm:animLvl val="lvl"/>
        </dgm:presLayoutVars>
      </dgm:prSet>
      <dgm:spPr/>
      <dgm:t>
        <a:bodyPr/>
        <a:lstStyle/>
        <a:p>
          <a:endParaRPr lang="en-US"/>
        </a:p>
      </dgm:t>
    </dgm:pt>
    <dgm:pt modelId="{19198867-0DB9-4D51-B371-BBBF8C041E7A}" type="pres">
      <dgm:prSet presAssocID="{40ADE6E2-2567-46F6-A927-8A9382A1E074}" presName="thickLine" presStyleLbl="alignNode1" presStyleIdx="0" presStyleCnt="1"/>
      <dgm:spPr/>
    </dgm:pt>
    <dgm:pt modelId="{7BC2D24D-F2D9-46CA-8FB5-3453761E35F4}" type="pres">
      <dgm:prSet presAssocID="{40ADE6E2-2567-46F6-A927-8A9382A1E074}" presName="horz1" presStyleCnt="0"/>
      <dgm:spPr/>
    </dgm:pt>
    <dgm:pt modelId="{440B040E-069E-4BFD-9E17-B4372A58EBAA}" type="pres">
      <dgm:prSet presAssocID="{40ADE6E2-2567-46F6-A927-8A9382A1E074}" presName="tx1" presStyleLbl="revTx" presStyleIdx="0" presStyleCnt="1"/>
      <dgm:spPr/>
      <dgm:t>
        <a:bodyPr/>
        <a:lstStyle/>
        <a:p>
          <a:endParaRPr lang="en-US"/>
        </a:p>
      </dgm:t>
    </dgm:pt>
    <dgm:pt modelId="{1CCD913D-886A-4DAF-BD53-B4051D311679}" type="pres">
      <dgm:prSet presAssocID="{40ADE6E2-2567-46F6-A927-8A9382A1E074}" presName="vert1" presStyleCnt="0"/>
      <dgm:spPr/>
    </dgm:pt>
  </dgm:ptLst>
  <dgm:cxnLst>
    <dgm:cxn modelId="{B18305F9-D4C6-4BA6-B3D8-80B6EE3E593D}" type="presOf" srcId="{226C2E0D-A352-4F73-994D-0E3F972BF877}" destId="{3CFC8C7E-B4C3-4A84-A631-14BDD6AD29F8}" srcOrd="0" destOrd="0" presId="urn:microsoft.com/office/officeart/2008/layout/LinedList"/>
    <dgm:cxn modelId="{B9ACB881-09F6-4CFF-B79C-560F1E312015}" type="presOf" srcId="{40ADE6E2-2567-46F6-A927-8A9382A1E074}" destId="{440B040E-069E-4BFD-9E17-B4372A58EBAA}" srcOrd="0" destOrd="0" presId="urn:microsoft.com/office/officeart/2008/layout/LinedList"/>
    <dgm:cxn modelId="{1318CCBA-B38C-43A1-8CBF-554525908017}" srcId="{226C2E0D-A352-4F73-994D-0E3F972BF877}" destId="{40ADE6E2-2567-46F6-A927-8A9382A1E074}" srcOrd="0" destOrd="0" parTransId="{789BB2B7-FD92-48D5-ABD0-BF16387DAFDC}" sibTransId="{E06C69B4-C6A1-4FD1-9B3A-F2443B0A75A9}"/>
    <dgm:cxn modelId="{79411C6B-CE7E-4980-945F-1F9569FBE266}" type="presParOf" srcId="{3CFC8C7E-B4C3-4A84-A631-14BDD6AD29F8}" destId="{19198867-0DB9-4D51-B371-BBBF8C041E7A}" srcOrd="0" destOrd="0" presId="urn:microsoft.com/office/officeart/2008/layout/LinedList"/>
    <dgm:cxn modelId="{3D9889AF-CA3F-4DEA-9A5F-8098D7B24544}" type="presParOf" srcId="{3CFC8C7E-B4C3-4A84-A631-14BDD6AD29F8}" destId="{7BC2D24D-F2D9-46CA-8FB5-3453761E35F4}" srcOrd="1" destOrd="0" presId="urn:microsoft.com/office/officeart/2008/layout/LinedList"/>
    <dgm:cxn modelId="{30F3DB1A-9390-4183-A553-921FD97CDA9E}" type="presParOf" srcId="{7BC2D24D-F2D9-46CA-8FB5-3453761E35F4}" destId="{440B040E-069E-4BFD-9E17-B4372A58EBAA}" srcOrd="0" destOrd="0" presId="urn:microsoft.com/office/officeart/2008/layout/LinedList"/>
    <dgm:cxn modelId="{51C30F6F-EF4D-45C3-B717-F7E5F9C009F1}" type="presParOf" srcId="{7BC2D24D-F2D9-46CA-8FB5-3453761E35F4}" destId="{1CCD913D-886A-4DAF-BD53-B4051D311679}"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F78952A9-A69A-4402-9E57-872CED34717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BCC278D1-0C43-4889-8CF8-A7339F53569A}">
      <dgm:prSet phldrT="[Text]" custT="1"/>
      <dgm:spPr/>
      <dgm:t>
        <a:bodyPr/>
        <a:lstStyle/>
        <a:p>
          <a:r>
            <a:rPr lang="en-US" sz="2000" dirty="0" smtClean="0">
              <a:latin typeface="Times New Roman" panose="02020603050405020304" pitchFamily="18" charset="0"/>
              <a:cs typeface="Times New Roman" panose="02020603050405020304" pitchFamily="18" charset="0"/>
            </a:rPr>
            <a:t>Marxist ideas have been important in achieving change through many twentieth - century social movements, including </a:t>
          </a:r>
          <a:r>
            <a:rPr lang="en-US" sz="2000" b="1" dirty="0" smtClean="0">
              <a:latin typeface="Times New Roman" panose="02020603050405020304" pitchFamily="18" charset="0"/>
              <a:cs typeface="Times New Roman" panose="02020603050405020304" pitchFamily="18" charset="0"/>
            </a:rPr>
            <a:t>civil rights, antiwar, women’s rights, gay rights, animal rights, environmentalism, and multiculturalism.</a:t>
          </a:r>
          <a:endParaRPr lang="en-US" sz="2000" b="1" dirty="0"/>
        </a:p>
      </dgm:t>
    </dgm:pt>
    <dgm:pt modelId="{E86F3092-6071-4FF1-9FB4-9B9BFC15B422}" type="parTrans" cxnId="{88858CA4-0DA4-47D3-A353-C5D2FA804DE8}">
      <dgm:prSet/>
      <dgm:spPr/>
      <dgm:t>
        <a:bodyPr/>
        <a:lstStyle/>
        <a:p>
          <a:endParaRPr lang="en-US" sz="2200"/>
        </a:p>
      </dgm:t>
    </dgm:pt>
    <dgm:pt modelId="{F0314603-3052-4F52-AF19-62B4E993C236}" type="sibTrans" cxnId="{88858CA4-0DA4-47D3-A353-C5D2FA804DE8}">
      <dgm:prSet/>
      <dgm:spPr/>
      <dgm:t>
        <a:bodyPr/>
        <a:lstStyle/>
        <a:p>
          <a:endParaRPr lang="en-US" sz="2200"/>
        </a:p>
      </dgm:t>
    </dgm:pt>
    <dgm:pt modelId="{EA1A2765-8B3D-44A9-B81E-36308EC7ED41}">
      <dgm:prSet custT="1"/>
      <dgm:spPr/>
      <dgm:t>
        <a:bodyPr/>
        <a:lstStyle/>
        <a:p>
          <a:r>
            <a:rPr lang="en-US" sz="2000" dirty="0" smtClean="0">
              <a:latin typeface="Times New Roman" panose="02020603050405020304" pitchFamily="18" charset="0"/>
              <a:cs typeface="Times New Roman" panose="02020603050405020304" pitchFamily="18" charset="0"/>
            </a:rPr>
            <a:t>Conﬂict theory is useful in understanding not only macro-level social issues (such as systematic discrimination against minority groups) but also micro-level personal interactions (such as those between bosses and employees). </a:t>
          </a:r>
          <a:r>
            <a:rPr lang="en-US" sz="2000" b="1" dirty="0" smtClean="0">
              <a:latin typeface="Times New Roman" panose="02020603050405020304" pitchFamily="18" charset="0"/>
              <a:cs typeface="Times New Roman" panose="02020603050405020304" pitchFamily="18" charset="0"/>
            </a:rPr>
            <a:t>The theory challenges the status quo and emphasizes the need for social upheaval. </a:t>
          </a:r>
          <a:endParaRPr lang="en-US" sz="2000" b="1" dirty="0">
            <a:latin typeface="Times New Roman" panose="02020603050405020304" pitchFamily="18" charset="0"/>
            <a:cs typeface="Times New Roman" panose="02020603050405020304" pitchFamily="18" charset="0"/>
          </a:endParaRPr>
        </a:p>
      </dgm:t>
    </dgm:pt>
    <dgm:pt modelId="{B805F546-D822-452D-B457-893C176DE63F}" type="parTrans" cxnId="{5308599E-7F3F-4704-A7C9-C478931A6AF2}">
      <dgm:prSet/>
      <dgm:spPr/>
      <dgm:t>
        <a:bodyPr/>
        <a:lstStyle/>
        <a:p>
          <a:endParaRPr lang="en-US" sz="2200"/>
        </a:p>
      </dgm:t>
    </dgm:pt>
    <dgm:pt modelId="{06906890-CCF1-462A-B77D-C892BD1ABB33}" type="sibTrans" cxnId="{5308599E-7F3F-4704-A7C9-C478931A6AF2}">
      <dgm:prSet/>
      <dgm:spPr/>
      <dgm:t>
        <a:bodyPr/>
        <a:lstStyle/>
        <a:p>
          <a:endParaRPr lang="en-US" sz="2200"/>
        </a:p>
      </dgm:t>
    </dgm:pt>
    <dgm:pt modelId="{ABEFCC00-6BE8-4E2B-9103-6E1FF9D8FD0D}">
      <dgm:prSet custT="1"/>
      <dgm:spPr/>
      <dgm:t>
        <a:bodyPr/>
        <a:lstStyle/>
        <a:p>
          <a:r>
            <a:rPr lang="en-US" sz="2000" dirty="0" smtClean="0">
              <a:latin typeface="Times New Roman" panose="02020603050405020304" pitchFamily="18" charset="0"/>
              <a:cs typeface="Times New Roman" panose="02020603050405020304" pitchFamily="18" charset="0"/>
            </a:rPr>
            <a:t>In focusing on tension and conﬂict, however, conﬂict theory can </a:t>
          </a:r>
          <a:r>
            <a:rPr lang="en-US" sz="2000" b="1" dirty="0" smtClean="0">
              <a:latin typeface="Times New Roman" panose="02020603050405020304" pitchFamily="18" charset="0"/>
              <a:cs typeface="Times New Roman" panose="02020603050405020304" pitchFamily="18" charset="0"/>
            </a:rPr>
            <a:t>often ignore those parts of society that are truly orderly, stable, and enduring. </a:t>
          </a:r>
          <a:r>
            <a:rPr lang="en-US" sz="2000" dirty="0" smtClean="0">
              <a:latin typeface="Times New Roman" panose="02020603050405020304" pitchFamily="18" charset="0"/>
              <a:cs typeface="Times New Roman" panose="02020603050405020304" pitchFamily="18" charset="0"/>
            </a:rPr>
            <a:t>Although society certainly has its share of disagreements, </a:t>
          </a:r>
          <a:r>
            <a:rPr lang="en-US" sz="2000" b="1" dirty="0" smtClean="0">
              <a:latin typeface="Times New Roman" panose="02020603050405020304" pitchFamily="18" charset="0"/>
              <a:cs typeface="Times New Roman" panose="02020603050405020304" pitchFamily="18" charset="0"/>
            </a:rPr>
            <a:t>there are also shared values and common beliefs that hold it together. </a:t>
          </a:r>
          <a:r>
            <a:rPr lang="en-US" sz="2000" dirty="0" smtClean="0">
              <a:latin typeface="Times New Roman" panose="02020603050405020304" pitchFamily="18" charset="0"/>
              <a:cs typeface="Times New Roman" panose="02020603050405020304" pitchFamily="18" charset="0"/>
            </a:rPr>
            <a:t>Conﬂict theory can be criticized for </a:t>
          </a:r>
          <a:r>
            <a:rPr lang="en-US" sz="2000" b="1" dirty="0" smtClean="0">
              <a:latin typeface="Times New Roman" panose="02020603050405020304" pitchFamily="18" charset="0"/>
              <a:cs typeface="Times New Roman" panose="02020603050405020304" pitchFamily="18" charset="0"/>
            </a:rPr>
            <a:t>overlooking these less controversial dimensions of social reality. </a:t>
          </a:r>
          <a:endParaRPr lang="en-US" sz="2000" b="1" dirty="0">
            <a:latin typeface="Times New Roman" panose="02020603050405020304" pitchFamily="18" charset="0"/>
            <a:cs typeface="Times New Roman" panose="02020603050405020304" pitchFamily="18" charset="0"/>
          </a:endParaRPr>
        </a:p>
      </dgm:t>
    </dgm:pt>
    <dgm:pt modelId="{8AE14FFF-2D09-41D9-A7E8-70CDBFB54114}" type="parTrans" cxnId="{2283CA5E-101A-4FF1-BB54-DF93EB665D57}">
      <dgm:prSet/>
      <dgm:spPr/>
      <dgm:t>
        <a:bodyPr/>
        <a:lstStyle/>
        <a:p>
          <a:endParaRPr lang="en-US" sz="2200"/>
        </a:p>
      </dgm:t>
    </dgm:pt>
    <dgm:pt modelId="{974500BA-83C4-46D8-A605-8749D0E184E4}" type="sibTrans" cxnId="{2283CA5E-101A-4FF1-BB54-DF93EB665D57}">
      <dgm:prSet/>
      <dgm:spPr/>
      <dgm:t>
        <a:bodyPr/>
        <a:lstStyle/>
        <a:p>
          <a:endParaRPr lang="en-US" sz="2200"/>
        </a:p>
      </dgm:t>
    </dgm:pt>
    <dgm:pt modelId="{4E0E1EE2-36C6-4554-97FD-1E390AD7F9F7}" type="pres">
      <dgm:prSet presAssocID="{F78952A9-A69A-4402-9E57-872CED347173}" presName="vert0" presStyleCnt="0">
        <dgm:presLayoutVars>
          <dgm:dir/>
          <dgm:animOne val="branch"/>
          <dgm:animLvl val="lvl"/>
        </dgm:presLayoutVars>
      </dgm:prSet>
      <dgm:spPr/>
      <dgm:t>
        <a:bodyPr/>
        <a:lstStyle/>
        <a:p>
          <a:endParaRPr lang="en-US"/>
        </a:p>
      </dgm:t>
    </dgm:pt>
    <dgm:pt modelId="{D820C570-9C1A-4EBA-AC40-AD7CDEAAA88D}" type="pres">
      <dgm:prSet presAssocID="{BCC278D1-0C43-4889-8CF8-A7339F53569A}" presName="thickLine" presStyleLbl="alignNode1" presStyleIdx="0" presStyleCnt="3"/>
      <dgm:spPr/>
      <dgm:t>
        <a:bodyPr/>
        <a:lstStyle/>
        <a:p>
          <a:endParaRPr lang="en-US"/>
        </a:p>
      </dgm:t>
    </dgm:pt>
    <dgm:pt modelId="{EBF919C0-22E7-49E2-A225-DAF1C427E213}" type="pres">
      <dgm:prSet presAssocID="{BCC278D1-0C43-4889-8CF8-A7339F53569A}" presName="horz1" presStyleCnt="0"/>
      <dgm:spPr/>
      <dgm:t>
        <a:bodyPr/>
        <a:lstStyle/>
        <a:p>
          <a:endParaRPr lang="en-US"/>
        </a:p>
      </dgm:t>
    </dgm:pt>
    <dgm:pt modelId="{6123ED46-7DC4-4A33-BC22-E0924C1BED8C}" type="pres">
      <dgm:prSet presAssocID="{BCC278D1-0C43-4889-8CF8-A7339F53569A}" presName="tx1" presStyleLbl="revTx" presStyleIdx="0" presStyleCnt="3"/>
      <dgm:spPr/>
      <dgm:t>
        <a:bodyPr/>
        <a:lstStyle/>
        <a:p>
          <a:endParaRPr lang="en-US"/>
        </a:p>
      </dgm:t>
    </dgm:pt>
    <dgm:pt modelId="{D9CDD662-896C-464F-8373-651D646DB03E}" type="pres">
      <dgm:prSet presAssocID="{BCC278D1-0C43-4889-8CF8-A7339F53569A}" presName="vert1" presStyleCnt="0"/>
      <dgm:spPr/>
      <dgm:t>
        <a:bodyPr/>
        <a:lstStyle/>
        <a:p>
          <a:endParaRPr lang="en-US"/>
        </a:p>
      </dgm:t>
    </dgm:pt>
    <dgm:pt modelId="{D79ADE26-3975-4AC6-9C83-A50A162CEDC9}" type="pres">
      <dgm:prSet presAssocID="{EA1A2765-8B3D-44A9-B81E-36308EC7ED41}" presName="thickLine" presStyleLbl="alignNode1" presStyleIdx="1" presStyleCnt="3"/>
      <dgm:spPr/>
      <dgm:t>
        <a:bodyPr/>
        <a:lstStyle/>
        <a:p>
          <a:endParaRPr lang="en-US"/>
        </a:p>
      </dgm:t>
    </dgm:pt>
    <dgm:pt modelId="{5763FB6D-3391-4FF0-9629-884BB4572181}" type="pres">
      <dgm:prSet presAssocID="{EA1A2765-8B3D-44A9-B81E-36308EC7ED41}" presName="horz1" presStyleCnt="0"/>
      <dgm:spPr/>
      <dgm:t>
        <a:bodyPr/>
        <a:lstStyle/>
        <a:p>
          <a:endParaRPr lang="en-US"/>
        </a:p>
      </dgm:t>
    </dgm:pt>
    <dgm:pt modelId="{DEBBA2B5-86FE-4A71-B6AB-4ED7B33A4550}" type="pres">
      <dgm:prSet presAssocID="{EA1A2765-8B3D-44A9-B81E-36308EC7ED41}" presName="tx1" presStyleLbl="revTx" presStyleIdx="1" presStyleCnt="3"/>
      <dgm:spPr/>
      <dgm:t>
        <a:bodyPr/>
        <a:lstStyle/>
        <a:p>
          <a:endParaRPr lang="en-US"/>
        </a:p>
      </dgm:t>
    </dgm:pt>
    <dgm:pt modelId="{ECA2BFB9-C95A-402E-BE85-C849000AC8CA}" type="pres">
      <dgm:prSet presAssocID="{EA1A2765-8B3D-44A9-B81E-36308EC7ED41}" presName="vert1" presStyleCnt="0"/>
      <dgm:spPr/>
      <dgm:t>
        <a:bodyPr/>
        <a:lstStyle/>
        <a:p>
          <a:endParaRPr lang="en-US"/>
        </a:p>
      </dgm:t>
    </dgm:pt>
    <dgm:pt modelId="{DCB7E333-64FC-4D01-9A39-4FBA9ABCDA00}" type="pres">
      <dgm:prSet presAssocID="{ABEFCC00-6BE8-4E2B-9103-6E1FF9D8FD0D}" presName="thickLine" presStyleLbl="alignNode1" presStyleIdx="2" presStyleCnt="3"/>
      <dgm:spPr/>
      <dgm:t>
        <a:bodyPr/>
        <a:lstStyle/>
        <a:p>
          <a:endParaRPr lang="en-US"/>
        </a:p>
      </dgm:t>
    </dgm:pt>
    <dgm:pt modelId="{D1210A2F-9A6B-4D79-8328-2E107FE9831F}" type="pres">
      <dgm:prSet presAssocID="{ABEFCC00-6BE8-4E2B-9103-6E1FF9D8FD0D}" presName="horz1" presStyleCnt="0"/>
      <dgm:spPr/>
      <dgm:t>
        <a:bodyPr/>
        <a:lstStyle/>
        <a:p>
          <a:endParaRPr lang="en-US"/>
        </a:p>
      </dgm:t>
    </dgm:pt>
    <dgm:pt modelId="{5A0C5BFF-ADAB-42A7-89FB-720B18900E2F}" type="pres">
      <dgm:prSet presAssocID="{ABEFCC00-6BE8-4E2B-9103-6E1FF9D8FD0D}" presName="tx1" presStyleLbl="revTx" presStyleIdx="2" presStyleCnt="3" custScaleY="137602"/>
      <dgm:spPr/>
      <dgm:t>
        <a:bodyPr/>
        <a:lstStyle/>
        <a:p>
          <a:endParaRPr lang="en-US"/>
        </a:p>
      </dgm:t>
    </dgm:pt>
    <dgm:pt modelId="{230B2A09-B53B-46CF-A6A0-E6A563C910FD}" type="pres">
      <dgm:prSet presAssocID="{ABEFCC00-6BE8-4E2B-9103-6E1FF9D8FD0D}" presName="vert1" presStyleCnt="0"/>
      <dgm:spPr/>
      <dgm:t>
        <a:bodyPr/>
        <a:lstStyle/>
        <a:p>
          <a:endParaRPr lang="en-US"/>
        </a:p>
      </dgm:t>
    </dgm:pt>
  </dgm:ptLst>
  <dgm:cxnLst>
    <dgm:cxn modelId="{424397B1-6404-467F-BA3C-5A27203CC193}" type="presOf" srcId="{BCC278D1-0C43-4889-8CF8-A7339F53569A}" destId="{6123ED46-7DC4-4A33-BC22-E0924C1BED8C}" srcOrd="0" destOrd="0" presId="urn:microsoft.com/office/officeart/2008/layout/LinedList"/>
    <dgm:cxn modelId="{E691288F-0B00-47A3-BA69-07B106108407}" type="presOf" srcId="{EA1A2765-8B3D-44A9-B81E-36308EC7ED41}" destId="{DEBBA2B5-86FE-4A71-B6AB-4ED7B33A4550}" srcOrd="0" destOrd="0" presId="urn:microsoft.com/office/officeart/2008/layout/LinedList"/>
    <dgm:cxn modelId="{2221B01F-424C-4A04-B0D8-00FD6E632949}" type="presOf" srcId="{F78952A9-A69A-4402-9E57-872CED347173}" destId="{4E0E1EE2-36C6-4554-97FD-1E390AD7F9F7}" srcOrd="0" destOrd="0" presId="urn:microsoft.com/office/officeart/2008/layout/LinedList"/>
    <dgm:cxn modelId="{88858CA4-0DA4-47D3-A353-C5D2FA804DE8}" srcId="{F78952A9-A69A-4402-9E57-872CED347173}" destId="{BCC278D1-0C43-4889-8CF8-A7339F53569A}" srcOrd="0" destOrd="0" parTransId="{E86F3092-6071-4FF1-9FB4-9B9BFC15B422}" sibTransId="{F0314603-3052-4F52-AF19-62B4E993C236}"/>
    <dgm:cxn modelId="{E291FBF6-6E92-41F7-938F-0662BDD13A84}" type="presOf" srcId="{ABEFCC00-6BE8-4E2B-9103-6E1FF9D8FD0D}" destId="{5A0C5BFF-ADAB-42A7-89FB-720B18900E2F}" srcOrd="0" destOrd="0" presId="urn:microsoft.com/office/officeart/2008/layout/LinedList"/>
    <dgm:cxn modelId="{2283CA5E-101A-4FF1-BB54-DF93EB665D57}" srcId="{F78952A9-A69A-4402-9E57-872CED347173}" destId="{ABEFCC00-6BE8-4E2B-9103-6E1FF9D8FD0D}" srcOrd="2" destOrd="0" parTransId="{8AE14FFF-2D09-41D9-A7E8-70CDBFB54114}" sibTransId="{974500BA-83C4-46D8-A605-8749D0E184E4}"/>
    <dgm:cxn modelId="{5308599E-7F3F-4704-A7C9-C478931A6AF2}" srcId="{F78952A9-A69A-4402-9E57-872CED347173}" destId="{EA1A2765-8B3D-44A9-B81E-36308EC7ED41}" srcOrd="1" destOrd="0" parTransId="{B805F546-D822-452D-B457-893C176DE63F}" sibTransId="{06906890-CCF1-462A-B77D-C892BD1ABB33}"/>
    <dgm:cxn modelId="{18971B7B-E69B-4F4A-B133-1D685D217C15}" type="presParOf" srcId="{4E0E1EE2-36C6-4554-97FD-1E390AD7F9F7}" destId="{D820C570-9C1A-4EBA-AC40-AD7CDEAAA88D}" srcOrd="0" destOrd="0" presId="urn:microsoft.com/office/officeart/2008/layout/LinedList"/>
    <dgm:cxn modelId="{E77395D0-10EB-480A-970C-147FFCE95D4E}" type="presParOf" srcId="{4E0E1EE2-36C6-4554-97FD-1E390AD7F9F7}" destId="{EBF919C0-22E7-49E2-A225-DAF1C427E213}" srcOrd="1" destOrd="0" presId="urn:microsoft.com/office/officeart/2008/layout/LinedList"/>
    <dgm:cxn modelId="{83E8BFBC-C7A3-42EF-8D95-0F41DAA2E55F}" type="presParOf" srcId="{EBF919C0-22E7-49E2-A225-DAF1C427E213}" destId="{6123ED46-7DC4-4A33-BC22-E0924C1BED8C}" srcOrd="0" destOrd="0" presId="urn:microsoft.com/office/officeart/2008/layout/LinedList"/>
    <dgm:cxn modelId="{C91B6CF1-2CF0-49FE-92B7-0D18CF86093E}" type="presParOf" srcId="{EBF919C0-22E7-49E2-A225-DAF1C427E213}" destId="{D9CDD662-896C-464F-8373-651D646DB03E}" srcOrd="1" destOrd="0" presId="urn:microsoft.com/office/officeart/2008/layout/LinedList"/>
    <dgm:cxn modelId="{C721DCE7-C221-4C76-AB25-BF2B0839A1EB}" type="presParOf" srcId="{4E0E1EE2-36C6-4554-97FD-1E390AD7F9F7}" destId="{D79ADE26-3975-4AC6-9C83-A50A162CEDC9}" srcOrd="2" destOrd="0" presId="urn:microsoft.com/office/officeart/2008/layout/LinedList"/>
    <dgm:cxn modelId="{7470096A-6E20-4CBF-9993-82BDB2EA9F39}" type="presParOf" srcId="{4E0E1EE2-36C6-4554-97FD-1E390AD7F9F7}" destId="{5763FB6D-3391-4FF0-9629-884BB4572181}" srcOrd="3" destOrd="0" presId="urn:microsoft.com/office/officeart/2008/layout/LinedList"/>
    <dgm:cxn modelId="{5DC2B52A-B6DA-479E-A172-C3D75AC7C5AC}" type="presParOf" srcId="{5763FB6D-3391-4FF0-9629-884BB4572181}" destId="{DEBBA2B5-86FE-4A71-B6AB-4ED7B33A4550}" srcOrd="0" destOrd="0" presId="urn:microsoft.com/office/officeart/2008/layout/LinedList"/>
    <dgm:cxn modelId="{8001C869-33A6-4C4F-937F-2D82D2CEBEE3}" type="presParOf" srcId="{5763FB6D-3391-4FF0-9629-884BB4572181}" destId="{ECA2BFB9-C95A-402E-BE85-C849000AC8CA}" srcOrd="1" destOrd="0" presId="urn:microsoft.com/office/officeart/2008/layout/LinedList"/>
    <dgm:cxn modelId="{3C039430-4913-4E7D-A4A4-E4772AF66A39}" type="presParOf" srcId="{4E0E1EE2-36C6-4554-97FD-1E390AD7F9F7}" destId="{DCB7E333-64FC-4D01-9A39-4FBA9ABCDA00}" srcOrd="4" destOrd="0" presId="urn:microsoft.com/office/officeart/2008/layout/LinedList"/>
    <dgm:cxn modelId="{2CA8D6D0-7906-4E79-834E-FBD7C3FFCA30}" type="presParOf" srcId="{4E0E1EE2-36C6-4554-97FD-1E390AD7F9F7}" destId="{D1210A2F-9A6B-4D79-8328-2E107FE9831F}" srcOrd="5" destOrd="0" presId="urn:microsoft.com/office/officeart/2008/layout/LinedList"/>
    <dgm:cxn modelId="{DB820EC9-125F-4F51-A2F2-6BDD989B1355}" type="presParOf" srcId="{D1210A2F-9A6B-4D79-8328-2E107FE9831F}" destId="{5A0C5BFF-ADAB-42A7-89FB-720B18900E2F}" srcOrd="0" destOrd="0" presId="urn:microsoft.com/office/officeart/2008/layout/LinedList"/>
    <dgm:cxn modelId="{53114E37-92C7-4583-95BB-69C80170A933}" type="presParOf" srcId="{D1210A2F-9A6B-4D79-8328-2E107FE9831F}" destId="{230B2A09-B53B-46CF-A6A0-E6A563C910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478825-46DE-4977-9B8C-C7A2D49A92F7}"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DD3EA8F3-0455-498F-9DBB-50B5D9346EA2}">
      <dgm:prSet phldrT="[Tex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Topics To Be Covered</a:t>
          </a:r>
          <a:endParaRPr lang="en-US" b="1" dirty="0">
            <a:solidFill>
              <a:schemeClr val="tx1"/>
            </a:solidFill>
            <a:latin typeface="Times New Roman" panose="02020603050405020304" pitchFamily="18" charset="0"/>
            <a:cs typeface="Times New Roman" panose="02020603050405020304" pitchFamily="18" charset="0"/>
          </a:endParaRPr>
        </a:p>
      </dgm:t>
    </dgm:pt>
    <dgm:pt modelId="{EDFBD6C7-CAF0-4FC0-9D0B-6333E9B02718}" type="parTrans" cxnId="{3780F611-9F4C-4792-A445-652B0975C620}">
      <dgm:prSet/>
      <dgm:spPr/>
      <dgm:t>
        <a:bodyPr/>
        <a:lstStyle/>
        <a:p>
          <a:endParaRPr lang="en-US"/>
        </a:p>
      </dgm:t>
    </dgm:pt>
    <dgm:pt modelId="{6DF9EA72-7CD3-4F64-BCCF-012BCF50F1E7}" type="sibTrans" cxnId="{3780F611-9F4C-4792-A445-652B0975C620}">
      <dgm:prSet/>
      <dgm:spPr/>
      <dgm:t>
        <a:bodyPr/>
        <a:lstStyle/>
        <a:p>
          <a:endParaRPr lang="en-US"/>
        </a:p>
      </dgm:t>
    </dgm:pt>
    <dgm:pt modelId="{0705490F-F759-4DE8-BEC8-F008AD157BC2}" type="pres">
      <dgm:prSet presAssocID="{81478825-46DE-4977-9B8C-C7A2D49A92F7}" presName="linear" presStyleCnt="0">
        <dgm:presLayoutVars>
          <dgm:animLvl val="lvl"/>
          <dgm:resizeHandles val="exact"/>
        </dgm:presLayoutVars>
      </dgm:prSet>
      <dgm:spPr/>
      <dgm:t>
        <a:bodyPr/>
        <a:lstStyle/>
        <a:p>
          <a:endParaRPr lang="en-US"/>
        </a:p>
      </dgm:t>
    </dgm:pt>
    <dgm:pt modelId="{BAAF4C4A-9DB5-40CB-8764-63290F3D17B8}" type="pres">
      <dgm:prSet presAssocID="{DD3EA8F3-0455-498F-9DBB-50B5D9346EA2}" presName="parentText" presStyleLbl="node1" presStyleIdx="0" presStyleCnt="1">
        <dgm:presLayoutVars>
          <dgm:chMax val="0"/>
          <dgm:bulletEnabled val="1"/>
        </dgm:presLayoutVars>
      </dgm:prSet>
      <dgm:spPr/>
      <dgm:t>
        <a:bodyPr/>
        <a:lstStyle/>
        <a:p>
          <a:endParaRPr lang="en-US"/>
        </a:p>
      </dgm:t>
    </dgm:pt>
  </dgm:ptLst>
  <dgm:cxnLst>
    <dgm:cxn modelId="{C72EC142-DEAC-4F02-A132-DE1C1281AB33}" type="presOf" srcId="{81478825-46DE-4977-9B8C-C7A2D49A92F7}" destId="{0705490F-F759-4DE8-BEC8-F008AD157BC2}" srcOrd="0" destOrd="0" presId="urn:microsoft.com/office/officeart/2005/8/layout/vList2"/>
    <dgm:cxn modelId="{3780F611-9F4C-4792-A445-652B0975C620}" srcId="{81478825-46DE-4977-9B8C-C7A2D49A92F7}" destId="{DD3EA8F3-0455-498F-9DBB-50B5D9346EA2}" srcOrd="0" destOrd="0" parTransId="{EDFBD6C7-CAF0-4FC0-9D0B-6333E9B02718}" sibTransId="{6DF9EA72-7CD3-4F64-BCCF-012BCF50F1E7}"/>
    <dgm:cxn modelId="{EB720584-2EAC-4989-82FD-704EBCA5BF8E}" type="presOf" srcId="{DD3EA8F3-0455-498F-9DBB-50B5D9346EA2}" destId="{BAAF4C4A-9DB5-40CB-8764-63290F3D17B8}" srcOrd="0" destOrd="0" presId="urn:microsoft.com/office/officeart/2005/8/layout/vList2"/>
    <dgm:cxn modelId="{E139A21B-C664-4256-9D1E-562D95FAAB49}" type="presParOf" srcId="{0705490F-F759-4DE8-BEC8-F008AD157BC2}" destId="{BAAF4C4A-9DB5-40CB-8764-63290F3D17B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DDCD6470-CF39-4EA0-846C-2972D4AA7B0A}" type="doc">
      <dgm:prSet loTypeId="urn:microsoft.com/office/officeart/2008/layout/HalfCircleOrganizationChart" loCatId="hierarchy" qsTypeId="urn:microsoft.com/office/officeart/2005/8/quickstyle/simple3" qsCatId="simple" csTypeId="urn:microsoft.com/office/officeart/2005/8/colors/colorful4" csCatId="colorful" phldr="1"/>
      <dgm:spPr/>
      <dgm:t>
        <a:bodyPr/>
        <a:lstStyle/>
        <a:p>
          <a:endParaRPr lang="en-US"/>
        </a:p>
      </dgm:t>
    </dgm:pt>
    <dgm:pt modelId="{1593ADD2-19E4-46F6-8130-4FB3A48F55E6}">
      <dgm:prSet phldrT="[Text]" custT="1"/>
      <dgm:spPr/>
      <dgm:t>
        <a:bodyPr/>
        <a:lstStyle/>
        <a:p>
          <a:r>
            <a:rPr lang="en-US" sz="1400" b="1" dirty="0" smtClean="0">
              <a:latin typeface="Times New Roman" panose="02020603050405020304" pitchFamily="18" charset="0"/>
              <a:cs typeface="Times New Roman" panose="02020603050405020304" pitchFamily="18" charset="0"/>
            </a:rPr>
            <a:t>Social-conflict Approach </a:t>
          </a:r>
        </a:p>
        <a:p>
          <a:r>
            <a:rPr lang="en-US" sz="1400" dirty="0" smtClean="0">
              <a:latin typeface="Times New Roman" panose="02020603050405020304" pitchFamily="18" charset="0"/>
              <a:cs typeface="Times New Roman" panose="02020603050405020304" pitchFamily="18" charset="0"/>
            </a:rPr>
            <a:t>A framework for building theory that sees society as an arena of inequality that generates conflict and change.</a:t>
          </a:r>
          <a:endParaRPr lang="en-US" sz="1400" b="1" dirty="0">
            <a:latin typeface="Times New Roman" panose="02020603050405020304" pitchFamily="18" charset="0"/>
            <a:cs typeface="Times New Roman" panose="02020603050405020304" pitchFamily="18" charset="0"/>
          </a:endParaRPr>
        </a:p>
      </dgm:t>
    </dgm:pt>
    <dgm:pt modelId="{F4576781-32F6-4A4C-87C1-81A5863AE898}" type="parTrans" cxnId="{549FA5A3-43AE-45CD-9BA4-2E7A38DD0658}">
      <dgm:prSet/>
      <dgm:spPr/>
      <dgm:t>
        <a:bodyPr/>
        <a:lstStyle/>
        <a:p>
          <a:endParaRPr lang="en-US" sz="3600">
            <a:latin typeface="Times New Roman" panose="02020603050405020304" pitchFamily="18" charset="0"/>
            <a:cs typeface="Times New Roman" panose="02020603050405020304" pitchFamily="18" charset="0"/>
          </a:endParaRPr>
        </a:p>
      </dgm:t>
    </dgm:pt>
    <dgm:pt modelId="{346AA9FC-28D9-4113-8FB7-124D7DD7A08F}" type="sibTrans" cxnId="{549FA5A3-43AE-45CD-9BA4-2E7A38DD0658}">
      <dgm:prSet/>
      <dgm:spPr/>
      <dgm:t>
        <a:bodyPr/>
        <a:lstStyle/>
        <a:p>
          <a:endParaRPr lang="en-US" sz="3600">
            <a:latin typeface="Times New Roman" panose="02020603050405020304" pitchFamily="18" charset="0"/>
            <a:cs typeface="Times New Roman" panose="02020603050405020304" pitchFamily="18" charset="0"/>
          </a:endParaRPr>
        </a:p>
      </dgm:t>
    </dgm:pt>
    <dgm:pt modelId="{59A52986-055E-44FB-A5F4-45538A8DA90E}">
      <dgm:prSet custT="1"/>
      <dgm:spPr/>
      <dgm:t>
        <a:bodyPr/>
        <a:lstStyle/>
        <a:p>
          <a:r>
            <a:rPr lang="en-US" sz="1400" b="1" dirty="0" smtClean="0">
              <a:latin typeface="Times New Roman" panose="02020603050405020304" pitchFamily="18" charset="0"/>
              <a:cs typeface="Times New Roman" panose="02020603050405020304" pitchFamily="18" charset="0"/>
            </a:rPr>
            <a:t>Gender-conflict Theory (Feminist Theory)</a:t>
          </a:r>
        </a:p>
        <a:p>
          <a:r>
            <a:rPr lang="en-US" sz="1400" dirty="0" smtClean="0">
              <a:latin typeface="Times New Roman" panose="02020603050405020304" pitchFamily="18" charset="0"/>
              <a:cs typeface="Times New Roman" panose="02020603050405020304" pitchFamily="18" charset="0"/>
            </a:rPr>
            <a:t>The study of society that focuses on inequality and conflict between women and men</a:t>
          </a:r>
          <a:endParaRPr lang="en-US" sz="1400" b="1" dirty="0">
            <a:latin typeface="Times New Roman" panose="02020603050405020304" pitchFamily="18" charset="0"/>
            <a:cs typeface="Times New Roman" panose="02020603050405020304" pitchFamily="18" charset="0"/>
          </a:endParaRPr>
        </a:p>
      </dgm:t>
    </dgm:pt>
    <dgm:pt modelId="{90F7DCDF-EE61-4ECF-8210-7975812933F3}" type="parTrans" cxnId="{6060A267-0E4B-4A4F-9F73-848260E820A7}">
      <dgm:prSet/>
      <dgm:spPr/>
      <dgm:t>
        <a:bodyPr/>
        <a:lstStyle/>
        <a:p>
          <a:endParaRPr lang="en-US" sz="3600">
            <a:latin typeface="Times New Roman" panose="02020603050405020304" pitchFamily="18" charset="0"/>
            <a:cs typeface="Times New Roman" panose="02020603050405020304" pitchFamily="18" charset="0"/>
          </a:endParaRPr>
        </a:p>
      </dgm:t>
    </dgm:pt>
    <dgm:pt modelId="{F89852B2-7F21-4452-A442-0097870B533B}" type="sibTrans" cxnId="{6060A267-0E4B-4A4F-9F73-848260E820A7}">
      <dgm:prSet/>
      <dgm:spPr/>
      <dgm:t>
        <a:bodyPr/>
        <a:lstStyle/>
        <a:p>
          <a:endParaRPr lang="en-US" sz="3600">
            <a:latin typeface="Times New Roman" panose="02020603050405020304" pitchFamily="18" charset="0"/>
            <a:cs typeface="Times New Roman" panose="02020603050405020304" pitchFamily="18" charset="0"/>
          </a:endParaRPr>
        </a:p>
      </dgm:t>
    </dgm:pt>
    <dgm:pt modelId="{3D14CCE7-9B8E-4B2F-81C5-5C4ACABD4E9C}">
      <dgm:prSet custT="1"/>
      <dgm:spPr/>
      <dgm:t>
        <a:bodyPr/>
        <a:lstStyle/>
        <a:p>
          <a:r>
            <a:rPr lang="en-US" sz="1400" b="1" dirty="0" smtClean="0">
              <a:latin typeface="Times New Roman" panose="02020603050405020304" pitchFamily="18" charset="0"/>
              <a:cs typeface="Times New Roman" panose="02020603050405020304" pitchFamily="18" charset="0"/>
            </a:rPr>
            <a:t>Feminism</a:t>
          </a:r>
        </a:p>
        <a:p>
          <a:r>
            <a:rPr lang="en-US" sz="1400" dirty="0" smtClean="0">
              <a:latin typeface="Times New Roman" panose="02020603050405020304" pitchFamily="18" charset="0"/>
              <a:cs typeface="Times New Roman" panose="02020603050405020304" pitchFamily="18" charset="0"/>
            </a:rPr>
            <a:t>Support of social equality for women and men.</a:t>
          </a:r>
          <a:endParaRPr lang="en-US" sz="1400" b="1" dirty="0">
            <a:latin typeface="Times New Roman" panose="02020603050405020304" pitchFamily="18" charset="0"/>
            <a:cs typeface="Times New Roman" panose="02020603050405020304" pitchFamily="18" charset="0"/>
          </a:endParaRPr>
        </a:p>
      </dgm:t>
    </dgm:pt>
    <dgm:pt modelId="{AB3843C2-6D0C-4B75-8F79-78DAD3276692}" type="parTrans" cxnId="{F6B16707-ACBE-430D-848A-5A50C87AFD5C}">
      <dgm:prSet/>
      <dgm:spPr/>
      <dgm:t>
        <a:bodyPr/>
        <a:lstStyle/>
        <a:p>
          <a:endParaRPr lang="en-US" sz="3600"/>
        </a:p>
      </dgm:t>
    </dgm:pt>
    <dgm:pt modelId="{E153FFA8-3DA4-48B2-BA2B-4190FEB1D5D5}" type="sibTrans" cxnId="{F6B16707-ACBE-430D-848A-5A50C87AFD5C}">
      <dgm:prSet/>
      <dgm:spPr/>
      <dgm:t>
        <a:bodyPr/>
        <a:lstStyle/>
        <a:p>
          <a:endParaRPr lang="en-US" sz="3600"/>
        </a:p>
      </dgm:t>
    </dgm:pt>
    <dgm:pt modelId="{C23733E8-50B9-4614-838F-1FDC2783FA3A}">
      <dgm:prSet custT="1"/>
      <dgm:spPr/>
      <dgm:t>
        <a:bodyPr/>
        <a:lstStyle/>
        <a:p>
          <a:r>
            <a:rPr lang="en-US" sz="1400" b="1" dirty="0" smtClean="0">
              <a:latin typeface="Times New Roman" panose="02020603050405020304" pitchFamily="18" charset="0"/>
              <a:cs typeface="Times New Roman" panose="02020603050405020304" pitchFamily="18" charset="0"/>
            </a:rPr>
            <a:t>Race-conflict Theory</a:t>
          </a:r>
        </a:p>
        <a:p>
          <a:r>
            <a:rPr lang="en-US" sz="1400" dirty="0" smtClean="0">
              <a:latin typeface="Times New Roman" panose="02020603050405020304" pitchFamily="18" charset="0"/>
              <a:cs typeface="Times New Roman" panose="02020603050405020304" pitchFamily="18" charset="0"/>
            </a:rPr>
            <a:t>The study of society that focuses on inequality and conflict between people of different racial and ethnic categories.</a:t>
          </a:r>
          <a:endParaRPr lang="en-US" sz="1400" b="1" dirty="0">
            <a:latin typeface="Times New Roman" panose="02020603050405020304" pitchFamily="18" charset="0"/>
            <a:cs typeface="Times New Roman" panose="02020603050405020304" pitchFamily="18" charset="0"/>
          </a:endParaRPr>
        </a:p>
      </dgm:t>
    </dgm:pt>
    <dgm:pt modelId="{A39EDD34-3FCB-4D69-AE6B-0368270A4F67}" type="parTrans" cxnId="{B52C36C8-6722-4C0C-A51E-A48A95E9C65D}">
      <dgm:prSet/>
      <dgm:spPr/>
      <dgm:t>
        <a:bodyPr/>
        <a:lstStyle/>
        <a:p>
          <a:endParaRPr lang="en-US" sz="3600"/>
        </a:p>
      </dgm:t>
    </dgm:pt>
    <dgm:pt modelId="{4ADC93E7-8688-44BB-897E-EC840C50654A}" type="sibTrans" cxnId="{B52C36C8-6722-4C0C-A51E-A48A95E9C65D}">
      <dgm:prSet/>
      <dgm:spPr/>
      <dgm:t>
        <a:bodyPr/>
        <a:lstStyle/>
        <a:p>
          <a:endParaRPr lang="en-US" sz="3600"/>
        </a:p>
      </dgm:t>
    </dgm:pt>
    <dgm:pt modelId="{4F16C132-8458-48F6-8AF5-D09576E765C8}" type="pres">
      <dgm:prSet presAssocID="{DDCD6470-CF39-4EA0-846C-2972D4AA7B0A}" presName="Name0" presStyleCnt="0">
        <dgm:presLayoutVars>
          <dgm:orgChart val="1"/>
          <dgm:chPref val="1"/>
          <dgm:dir/>
          <dgm:animOne val="branch"/>
          <dgm:animLvl val="lvl"/>
          <dgm:resizeHandles/>
        </dgm:presLayoutVars>
      </dgm:prSet>
      <dgm:spPr/>
      <dgm:t>
        <a:bodyPr/>
        <a:lstStyle/>
        <a:p>
          <a:endParaRPr lang="en-US"/>
        </a:p>
      </dgm:t>
    </dgm:pt>
    <dgm:pt modelId="{59B1FA9B-51DA-430C-862F-2BD95BAEC333}" type="pres">
      <dgm:prSet presAssocID="{1593ADD2-19E4-46F6-8130-4FB3A48F55E6}" presName="hierRoot1" presStyleCnt="0">
        <dgm:presLayoutVars>
          <dgm:hierBranch val="init"/>
        </dgm:presLayoutVars>
      </dgm:prSet>
      <dgm:spPr/>
      <dgm:t>
        <a:bodyPr/>
        <a:lstStyle/>
        <a:p>
          <a:endParaRPr lang="en-US"/>
        </a:p>
      </dgm:t>
    </dgm:pt>
    <dgm:pt modelId="{0E30E6ED-0124-41E5-AD85-3E67BA8AEA32}" type="pres">
      <dgm:prSet presAssocID="{1593ADD2-19E4-46F6-8130-4FB3A48F55E6}" presName="rootComposite1" presStyleCnt="0"/>
      <dgm:spPr/>
      <dgm:t>
        <a:bodyPr/>
        <a:lstStyle/>
        <a:p>
          <a:endParaRPr lang="en-US"/>
        </a:p>
      </dgm:t>
    </dgm:pt>
    <dgm:pt modelId="{AAC89224-BBD6-4D41-B2E1-A32DD3DF39F5}" type="pres">
      <dgm:prSet presAssocID="{1593ADD2-19E4-46F6-8130-4FB3A48F55E6}" presName="rootText1" presStyleLbl="alignAcc1" presStyleIdx="0" presStyleCnt="0">
        <dgm:presLayoutVars>
          <dgm:chPref val="3"/>
        </dgm:presLayoutVars>
      </dgm:prSet>
      <dgm:spPr/>
      <dgm:t>
        <a:bodyPr/>
        <a:lstStyle/>
        <a:p>
          <a:endParaRPr lang="en-US"/>
        </a:p>
      </dgm:t>
    </dgm:pt>
    <dgm:pt modelId="{980A44B4-5B96-4034-9806-D9602288E0ED}" type="pres">
      <dgm:prSet presAssocID="{1593ADD2-19E4-46F6-8130-4FB3A48F55E6}" presName="topArc1" presStyleLbl="parChTrans1D1" presStyleIdx="0" presStyleCnt="8"/>
      <dgm:spPr/>
      <dgm:t>
        <a:bodyPr/>
        <a:lstStyle/>
        <a:p>
          <a:endParaRPr lang="en-US"/>
        </a:p>
      </dgm:t>
    </dgm:pt>
    <dgm:pt modelId="{0455B194-61F2-4EBB-AA5F-8E2E7FDFFB68}" type="pres">
      <dgm:prSet presAssocID="{1593ADD2-19E4-46F6-8130-4FB3A48F55E6}" presName="bottomArc1" presStyleLbl="parChTrans1D1" presStyleIdx="1" presStyleCnt="8"/>
      <dgm:spPr/>
      <dgm:t>
        <a:bodyPr/>
        <a:lstStyle/>
        <a:p>
          <a:endParaRPr lang="en-US"/>
        </a:p>
      </dgm:t>
    </dgm:pt>
    <dgm:pt modelId="{C350F32A-AB2A-4936-899D-419C8EC0FABB}" type="pres">
      <dgm:prSet presAssocID="{1593ADD2-19E4-46F6-8130-4FB3A48F55E6}" presName="topConnNode1" presStyleLbl="node1" presStyleIdx="0" presStyleCnt="0"/>
      <dgm:spPr/>
      <dgm:t>
        <a:bodyPr/>
        <a:lstStyle/>
        <a:p>
          <a:endParaRPr lang="en-US"/>
        </a:p>
      </dgm:t>
    </dgm:pt>
    <dgm:pt modelId="{8AB13F9D-E910-4436-AB76-5416CBA053FA}" type="pres">
      <dgm:prSet presAssocID="{1593ADD2-19E4-46F6-8130-4FB3A48F55E6}" presName="hierChild2" presStyleCnt="0"/>
      <dgm:spPr/>
      <dgm:t>
        <a:bodyPr/>
        <a:lstStyle/>
        <a:p>
          <a:endParaRPr lang="en-US"/>
        </a:p>
      </dgm:t>
    </dgm:pt>
    <dgm:pt modelId="{BEA27F26-BE8E-4D29-A2DD-202507C27E9D}" type="pres">
      <dgm:prSet presAssocID="{90F7DCDF-EE61-4ECF-8210-7975812933F3}" presName="Name28" presStyleLbl="parChTrans1D2" presStyleIdx="0" presStyleCnt="2"/>
      <dgm:spPr/>
      <dgm:t>
        <a:bodyPr/>
        <a:lstStyle/>
        <a:p>
          <a:endParaRPr lang="en-US"/>
        </a:p>
      </dgm:t>
    </dgm:pt>
    <dgm:pt modelId="{51CF730D-DDC8-48F1-99FD-E6CB9153B2E5}" type="pres">
      <dgm:prSet presAssocID="{59A52986-055E-44FB-A5F4-45538A8DA90E}" presName="hierRoot2" presStyleCnt="0">
        <dgm:presLayoutVars>
          <dgm:hierBranch val="init"/>
        </dgm:presLayoutVars>
      </dgm:prSet>
      <dgm:spPr/>
      <dgm:t>
        <a:bodyPr/>
        <a:lstStyle/>
        <a:p>
          <a:endParaRPr lang="en-US"/>
        </a:p>
      </dgm:t>
    </dgm:pt>
    <dgm:pt modelId="{2C2CBF16-4235-4EB2-B248-8F67205C35C7}" type="pres">
      <dgm:prSet presAssocID="{59A52986-055E-44FB-A5F4-45538A8DA90E}" presName="rootComposite2" presStyleCnt="0"/>
      <dgm:spPr/>
      <dgm:t>
        <a:bodyPr/>
        <a:lstStyle/>
        <a:p>
          <a:endParaRPr lang="en-US"/>
        </a:p>
      </dgm:t>
    </dgm:pt>
    <dgm:pt modelId="{2B7F28CC-6EC9-4AB1-AC8A-D70279CF27C8}" type="pres">
      <dgm:prSet presAssocID="{59A52986-055E-44FB-A5F4-45538A8DA90E}" presName="rootText2" presStyleLbl="alignAcc1" presStyleIdx="0" presStyleCnt="0">
        <dgm:presLayoutVars>
          <dgm:chPref val="3"/>
        </dgm:presLayoutVars>
      </dgm:prSet>
      <dgm:spPr/>
      <dgm:t>
        <a:bodyPr/>
        <a:lstStyle/>
        <a:p>
          <a:endParaRPr lang="en-US"/>
        </a:p>
      </dgm:t>
    </dgm:pt>
    <dgm:pt modelId="{212CE767-4E9B-4FF4-B26F-78DCD9D64D1B}" type="pres">
      <dgm:prSet presAssocID="{59A52986-055E-44FB-A5F4-45538A8DA90E}" presName="topArc2" presStyleLbl="parChTrans1D1" presStyleIdx="2" presStyleCnt="8"/>
      <dgm:spPr/>
      <dgm:t>
        <a:bodyPr/>
        <a:lstStyle/>
        <a:p>
          <a:endParaRPr lang="en-US"/>
        </a:p>
      </dgm:t>
    </dgm:pt>
    <dgm:pt modelId="{40D63794-664A-4160-93BC-F47F7B8B3EC4}" type="pres">
      <dgm:prSet presAssocID="{59A52986-055E-44FB-A5F4-45538A8DA90E}" presName="bottomArc2" presStyleLbl="parChTrans1D1" presStyleIdx="3" presStyleCnt="8"/>
      <dgm:spPr/>
      <dgm:t>
        <a:bodyPr/>
        <a:lstStyle/>
        <a:p>
          <a:endParaRPr lang="en-US"/>
        </a:p>
      </dgm:t>
    </dgm:pt>
    <dgm:pt modelId="{B6AD1E95-9E60-409E-9BEB-D94EB8ADFCB1}" type="pres">
      <dgm:prSet presAssocID="{59A52986-055E-44FB-A5F4-45538A8DA90E}" presName="topConnNode2" presStyleLbl="node2" presStyleIdx="0" presStyleCnt="0"/>
      <dgm:spPr/>
      <dgm:t>
        <a:bodyPr/>
        <a:lstStyle/>
        <a:p>
          <a:endParaRPr lang="en-US"/>
        </a:p>
      </dgm:t>
    </dgm:pt>
    <dgm:pt modelId="{A9AF2C72-CE3D-4E7B-87E6-BBE47C2F3A87}" type="pres">
      <dgm:prSet presAssocID="{59A52986-055E-44FB-A5F4-45538A8DA90E}" presName="hierChild4" presStyleCnt="0"/>
      <dgm:spPr/>
      <dgm:t>
        <a:bodyPr/>
        <a:lstStyle/>
        <a:p>
          <a:endParaRPr lang="en-US"/>
        </a:p>
      </dgm:t>
    </dgm:pt>
    <dgm:pt modelId="{C979789A-638A-482A-8E70-E3D91D358846}" type="pres">
      <dgm:prSet presAssocID="{AB3843C2-6D0C-4B75-8F79-78DAD3276692}" presName="Name28" presStyleLbl="parChTrans1D3" presStyleIdx="0" presStyleCnt="1"/>
      <dgm:spPr/>
      <dgm:t>
        <a:bodyPr/>
        <a:lstStyle/>
        <a:p>
          <a:endParaRPr lang="en-US"/>
        </a:p>
      </dgm:t>
    </dgm:pt>
    <dgm:pt modelId="{ACB82800-768F-460E-84B1-F845A45F2C7F}" type="pres">
      <dgm:prSet presAssocID="{3D14CCE7-9B8E-4B2F-81C5-5C4ACABD4E9C}" presName="hierRoot2" presStyleCnt="0">
        <dgm:presLayoutVars>
          <dgm:hierBranch val="init"/>
        </dgm:presLayoutVars>
      </dgm:prSet>
      <dgm:spPr/>
      <dgm:t>
        <a:bodyPr/>
        <a:lstStyle/>
        <a:p>
          <a:endParaRPr lang="en-US"/>
        </a:p>
      </dgm:t>
    </dgm:pt>
    <dgm:pt modelId="{17332E1C-75B0-42D8-982F-6FA109641F16}" type="pres">
      <dgm:prSet presAssocID="{3D14CCE7-9B8E-4B2F-81C5-5C4ACABD4E9C}" presName="rootComposite2" presStyleCnt="0"/>
      <dgm:spPr/>
      <dgm:t>
        <a:bodyPr/>
        <a:lstStyle/>
        <a:p>
          <a:endParaRPr lang="en-US"/>
        </a:p>
      </dgm:t>
    </dgm:pt>
    <dgm:pt modelId="{45FE40B3-19AB-4F8E-A54E-D179D50340DC}" type="pres">
      <dgm:prSet presAssocID="{3D14CCE7-9B8E-4B2F-81C5-5C4ACABD4E9C}" presName="rootText2" presStyleLbl="alignAcc1" presStyleIdx="0" presStyleCnt="0">
        <dgm:presLayoutVars>
          <dgm:chPref val="3"/>
        </dgm:presLayoutVars>
      </dgm:prSet>
      <dgm:spPr/>
      <dgm:t>
        <a:bodyPr/>
        <a:lstStyle/>
        <a:p>
          <a:endParaRPr lang="en-US"/>
        </a:p>
      </dgm:t>
    </dgm:pt>
    <dgm:pt modelId="{06593C5F-8226-41E5-8F0F-E8C0C46082AC}" type="pres">
      <dgm:prSet presAssocID="{3D14CCE7-9B8E-4B2F-81C5-5C4ACABD4E9C}" presName="topArc2" presStyleLbl="parChTrans1D1" presStyleIdx="4" presStyleCnt="8"/>
      <dgm:spPr/>
      <dgm:t>
        <a:bodyPr/>
        <a:lstStyle/>
        <a:p>
          <a:endParaRPr lang="en-US"/>
        </a:p>
      </dgm:t>
    </dgm:pt>
    <dgm:pt modelId="{AC6D507D-4741-488C-BA8A-C3519F227409}" type="pres">
      <dgm:prSet presAssocID="{3D14CCE7-9B8E-4B2F-81C5-5C4ACABD4E9C}" presName="bottomArc2" presStyleLbl="parChTrans1D1" presStyleIdx="5" presStyleCnt="8"/>
      <dgm:spPr/>
      <dgm:t>
        <a:bodyPr/>
        <a:lstStyle/>
        <a:p>
          <a:endParaRPr lang="en-US"/>
        </a:p>
      </dgm:t>
    </dgm:pt>
    <dgm:pt modelId="{11B32E7E-1224-4080-B087-883385E692EF}" type="pres">
      <dgm:prSet presAssocID="{3D14CCE7-9B8E-4B2F-81C5-5C4ACABD4E9C}" presName="topConnNode2" presStyleLbl="node3" presStyleIdx="0" presStyleCnt="0"/>
      <dgm:spPr/>
      <dgm:t>
        <a:bodyPr/>
        <a:lstStyle/>
        <a:p>
          <a:endParaRPr lang="en-US"/>
        </a:p>
      </dgm:t>
    </dgm:pt>
    <dgm:pt modelId="{6EAA59E4-D83E-444C-B579-93C4A7D8A6A0}" type="pres">
      <dgm:prSet presAssocID="{3D14CCE7-9B8E-4B2F-81C5-5C4ACABD4E9C}" presName="hierChild4" presStyleCnt="0"/>
      <dgm:spPr/>
      <dgm:t>
        <a:bodyPr/>
        <a:lstStyle/>
        <a:p>
          <a:endParaRPr lang="en-US"/>
        </a:p>
      </dgm:t>
    </dgm:pt>
    <dgm:pt modelId="{DDDB431D-EAB3-49A0-BCE5-ED21A4D24655}" type="pres">
      <dgm:prSet presAssocID="{3D14CCE7-9B8E-4B2F-81C5-5C4ACABD4E9C}" presName="hierChild5" presStyleCnt="0"/>
      <dgm:spPr/>
      <dgm:t>
        <a:bodyPr/>
        <a:lstStyle/>
        <a:p>
          <a:endParaRPr lang="en-US"/>
        </a:p>
      </dgm:t>
    </dgm:pt>
    <dgm:pt modelId="{D988DE68-DDE5-4545-968C-A4CC422E7B94}" type="pres">
      <dgm:prSet presAssocID="{59A52986-055E-44FB-A5F4-45538A8DA90E}" presName="hierChild5" presStyleCnt="0"/>
      <dgm:spPr/>
      <dgm:t>
        <a:bodyPr/>
        <a:lstStyle/>
        <a:p>
          <a:endParaRPr lang="en-US"/>
        </a:p>
      </dgm:t>
    </dgm:pt>
    <dgm:pt modelId="{1C37DFE1-5F49-40B8-90A7-38ADABC2E9C1}" type="pres">
      <dgm:prSet presAssocID="{A39EDD34-3FCB-4D69-AE6B-0368270A4F67}" presName="Name28" presStyleLbl="parChTrans1D2" presStyleIdx="1" presStyleCnt="2"/>
      <dgm:spPr/>
      <dgm:t>
        <a:bodyPr/>
        <a:lstStyle/>
        <a:p>
          <a:endParaRPr lang="en-US"/>
        </a:p>
      </dgm:t>
    </dgm:pt>
    <dgm:pt modelId="{AF0F3691-406C-46E9-98C9-F3F59B6F2BE2}" type="pres">
      <dgm:prSet presAssocID="{C23733E8-50B9-4614-838F-1FDC2783FA3A}" presName="hierRoot2" presStyleCnt="0">
        <dgm:presLayoutVars>
          <dgm:hierBranch val="init"/>
        </dgm:presLayoutVars>
      </dgm:prSet>
      <dgm:spPr/>
      <dgm:t>
        <a:bodyPr/>
        <a:lstStyle/>
        <a:p>
          <a:endParaRPr lang="en-US"/>
        </a:p>
      </dgm:t>
    </dgm:pt>
    <dgm:pt modelId="{1D8BE2F0-6E6D-47C2-A5ED-334ED627FE6F}" type="pres">
      <dgm:prSet presAssocID="{C23733E8-50B9-4614-838F-1FDC2783FA3A}" presName="rootComposite2" presStyleCnt="0"/>
      <dgm:spPr/>
      <dgm:t>
        <a:bodyPr/>
        <a:lstStyle/>
        <a:p>
          <a:endParaRPr lang="en-US"/>
        </a:p>
      </dgm:t>
    </dgm:pt>
    <dgm:pt modelId="{A12939C6-1735-4A83-A959-E49B2D95FF82}" type="pres">
      <dgm:prSet presAssocID="{C23733E8-50B9-4614-838F-1FDC2783FA3A}" presName="rootText2" presStyleLbl="alignAcc1" presStyleIdx="0" presStyleCnt="0">
        <dgm:presLayoutVars>
          <dgm:chPref val="3"/>
        </dgm:presLayoutVars>
      </dgm:prSet>
      <dgm:spPr/>
      <dgm:t>
        <a:bodyPr/>
        <a:lstStyle/>
        <a:p>
          <a:endParaRPr lang="en-US"/>
        </a:p>
      </dgm:t>
    </dgm:pt>
    <dgm:pt modelId="{B56D3BCF-791B-47B9-99A1-1D173A28C2FA}" type="pres">
      <dgm:prSet presAssocID="{C23733E8-50B9-4614-838F-1FDC2783FA3A}" presName="topArc2" presStyleLbl="parChTrans1D1" presStyleIdx="6" presStyleCnt="8"/>
      <dgm:spPr/>
      <dgm:t>
        <a:bodyPr/>
        <a:lstStyle/>
        <a:p>
          <a:endParaRPr lang="en-US"/>
        </a:p>
      </dgm:t>
    </dgm:pt>
    <dgm:pt modelId="{0F4F491C-21C9-4AC8-9CFC-788D6DAE39B2}" type="pres">
      <dgm:prSet presAssocID="{C23733E8-50B9-4614-838F-1FDC2783FA3A}" presName="bottomArc2" presStyleLbl="parChTrans1D1" presStyleIdx="7" presStyleCnt="8"/>
      <dgm:spPr/>
      <dgm:t>
        <a:bodyPr/>
        <a:lstStyle/>
        <a:p>
          <a:endParaRPr lang="en-US"/>
        </a:p>
      </dgm:t>
    </dgm:pt>
    <dgm:pt modelId="{67C9EFAC-9246-4F86-8FAB-CC6C2A32849C}" type="pres">
      <dgm:prSet presAssocID="{C23733E8-50B9-4614-838F-1FDC2783FA3A}" presName="topConnNode2" presStyleLbl="node2" presStyleIdx="0" presStyleCnt="0"/>
      <dgm:spPr/>
      <dgm:t>
        <a:bodyPr/>
        <a:lstStyle/>
        <a:p>
          <a:endParaRPr lang="en-US"/>
        </a:p>
      </dgm:t>
    </dgm:pt>
    <dgm:pt modelId="{CE9B031D-2A2C-4549-9EBC-E3E50F91990F}" type="pres">
      <dgm:prSet presAssocID="{C23733E8-50B9-4614-838F-1FDC2783FA3A}" presName="hierChild4" presStyleCnt="0"/>
      <dgm:spPr/>
      <dgm:t>
        <a:bodyPr/>
        <a:lstStyle/>
        <a:p>
          <a:endParaRPr lang="en-US"/>
        </a:p>
      </dgm:t>
    </dgm:pt>
    <dgm:pt modelId="{25E9AB9C-5FD4-4636-9FC2-BB24F54D3484}" type="pres">
      <dgm:prSet presAssocID="{C23733E8-50B9-4614-838F-1FDC2783FA3A}" presName="hierChild5" presStyleCnt="0"/>
      <dgm:spPr/>
      <dgm:t>
        <a:bodyPr/>
        <a:lstStyle/>
        <a:p>
          <a:endParaRPr lang="en-US"/>
        </a:p>
      </dgm:t>
    </dgm:pt>
    <dgm:pt modelId="{472A4B7B-B1CB-4431-A5C2-71AD152CB69D}" type="pres">
      <dgm:prSet presAssocID="{1593ADD2-19E4-46F6-8130-4FB3A48F55E6}" presName="hierChild3" presStyleCnt="0"/>
      <dgm:spPr/>
      <dgm:t>
        <a:bodyPr/>
        <a:lstStyle/>
        <a:p>
          <a:endParaRPr lang="en-US"/>
        </a:p>
      </dgm:t>
    </dgm:pt>
  </dgm:ptLst>
  <dgm:cxnLst>
    <dgm:cxn modelId="{6060A267-0E4B-4A4F-9F73-848260E820A7}" srcId="{1593ADD2-19E4-46F6-8130-4FB3A48F55E6}" destId="{59A52986-055E-44FB-A5F4-45538A8DA90E}" srcOrd="0" destOrd="0" parTransId="{90F7DCDF-EE61-4ECF-8210-7975812933F3}" sibTransId="{F89852B2-7F21-4452-A442-0097870B533B}"/>
    <dgm:cxn modelId="{15748072-2D6E-496E-B2F9-875D9F2ACC15}" type="presOf" srcId="{A39EDD34-3FCB-4D69-AE6B-0368270A4F67}" destId="{1C37DFE1-5F49-40B8-90A7-38ADABC2E9C1}" srcOrd="0" destOrd="0" presId="urn:microsoft.com/office/officeart/2008/layout/HalfCircleOrganizationChart"/>
    <dgm:cxn modelId="{5318E916-771A-4E8F-B89A-C49CB0EA0BC1}" type="presOf" srcId="{AB3843C2-6D0C-4B75-8F79-78DAD3276692}" destId="{C979789A-638A-482A-8E70-E3D91D358846}" srcOrd="0" destOrd="0" presId="urn:microsoft.com/office/officeart/2008/layout/HalfCircleOrganizationChart"/>
    <dgm:cxn modelId="{B52C36C8-6722-4C0C-A51E-A48A95E9C65D}" srcId="{1593ADD2-19E4-46F6-8130-4FB3A48F55E6}" destId="{C23733E8-50B9-4614-838F-1FDC2783FA3A}" srcOrd="1" destOrd="0" parTransId="{A39EDD34-3FCB-4D69-AE6B-0368270A4F67}" sibTransId="{4ADC93E7-8688-44BB-897E-EC840C50654A}"/>
    <dgm:cxn modelId="{9D1C2E49-5CCD-4DB2-A064-F1C79DA6ECAE}" type="presOf" srcId="{59A52986-055E-44FB-A5F4-45538A8DA90E}" destId="{2B7F28CC-6EC9-4AB1-AC8A-D70279CF27C8}" srcOrd="0" destOrd="0" presId="urn:microsoft.com/office/officeart/2008/layout/HalfCircleOrganizationChart"/>
    <dgm:cxn modelId="{85F2D334-AAE3-4844-B4EA-5388945EED4D}" type="presOf" srcId="{1593ADD2-19E4-46F6-8130-4FB3A48F55E6}" destId="{AAC89224-BBD6-4D41-B2E1-A32DD3DF39F5}" srcOrd="0" destOrd="0" presId="urn:microsoft.com/office/officeart/2008/layout/HalfCircleOrganizationChart"/>
    <dgm:cxn modelId="{6273BF3D-1FEB-422B-8307-3FC20210685B}" type="presOf" srcId="{59A52986-055E-44FB-A5F4-45538A8DA90E}" destId="{B6AD1E95-9E60-409E-9BEB-D94EB8ADFCB1}" srcOrd="1" destOrd="0" presId="urn:microsoft.com/office/officeart/2008/layout/HalfCircleOrganizationChart"/>
    <dgm:cxn modelId="{5C906A91-3C56-4CC2-B87D-F3C4A4ADCE6A}" type="presOf" srcId="{C23733E8-50B9-4614-838F-1FDC2783FA3A}" destId="{67C9EFAC-9246-4F86-8FAB-CC6C2A32849C}" srcOrd="1" destOrd="0" presId="urn:microsoft.com/office/officeart/2008/layout/HalfCircleOrganizationChart"/>
    <dgm:cxn modelId="{982EF092-0EEC-4D32-AD99-ECC8FD9BBD72}" type="presOf" srcId="{90F7DCDF-EE61-4ECF-8210-7975812933F3}" destId="{BEA27F26-BE8E-4D29-A2DD-202507C27E9D}" srcOrd="0" destOrd="0" presId="urn:microsoft.com/office/officeart/2008/layout/HalfCircleOrganizationChart"/>
    <dgm:cxn modelId="{549FA5A3-43AE-45CD-9BA4-2E7A38DD0658}" srcId="{DDCD6470-CF39-4EA0-846C-2972D4AA7B0A}" destId="{1593ADD2-19E4-46F6-8130-4FB3A48F55E6}" srcOrd="0" destOrd="0" parTransId="{F4576781-32F6-4A4C-87C1-81A5863AE898}" sibTransId="{346AA9FC-28D9-4113-8FB7-124D7DD7A08F}"/>
    <dgm:cxn modelId="{31429528-C700-4C7E-A70B-E51B9F1A00C8}" type="presOf" srcId="{1593ADD2-19E4-46F6-8130-4FB3A48F55E6}" destId="{C350F32A-AB2A-4936-899D-419C8EC0FABB}" srcOrd="1" destOrd="0" presId="urn:microsoft.com/office/officeart/2008/layout/HalfCircleOrganizationChart"/>
    <dgm:cxn modelId="{8275E15D-3A16-47B6-8141-2A85B95DB714}" type="presOf" srcId="{3D14CCE7-9B8E-4B2F-81C5-5C4ACABD4E9C}" destId="{11B32E7E-1224-4080-B087-883385E692EF}" srcOrd="1" destOrd="0" presId="urn:microsoft.com/office/officeart/2008/layout/HalfCircleOrganizationChart"/>
    <dgm:cxn modelId="{C46245C2-9614-4F25-A8A2-30AD0DF15D15}" type="presOf" srcId="{C23733E8-50B9-4614-838F-1FDC2783FA3A}" destId="{A12939C6-1735-4A83-A959-E49B2D95FF82}" srcOrd="0" destOrd="0" presId="urn:microsoft.com/office/officeart/2008/layout/HalfCircleOrganizationChart"/>
    <dgm:cxn modelId="{D1763A8E-041C-4C05-8557-6670FF1A4689}" type="presOf" srcId="{3D14CCE7-9B8E-4B2F-81C5-5C4ACABD4E9C}" destId="{45FE40B3-19AB-4F8E-A54E-D179D50340DC}" srcOrd="0" destOrd="0" presId="urn:microsoft.com/office/officeart/2008/layout/HalfCircleOrganizationChart"/>
    <dgm:cxn modelId="{F6B16707-ACBE-430D-848A-5A50C87AFD5C}" srcId="{59A52986-055E-44FB-A5F4-45538A8DA90E}" destId="{3D14CCE7-9B8E-4B2F-81C5-5C4ACABD4E9C}" srcOrd="0" destOrd="0" parTransId="{AB3843C2-6D0C-4B75-8F79-78DAD3276692}" sibTransId="{E153FFA8-3DA4-48B2-BA2B-4190FEB1D5D5}"/>
    <dgm:cxn modelId="{0F2D9B44-C6CC-47D8-9950-52CFDC66DED5}" type="presOf" srcId="{DDCD6470-CF39-4EA0-846C-2972D4AA7B0A}" destId="{4F16C132-8458-48F6-8AF5-D09576E765C8}" srcOrd="0" destOrd="0" presId="urn:microsoft.com/office/officeart/2008/layout/HalfCircleOrganizationChart"/>
    <dgm:cxn modelId="{ADE99B0F-FF8C-441E-B623-19D62D8E6B6E}" type="presParOf" srcId="{4F16C132-8458-48F6-8AF5-D09576E765C8}" destId="{59B1FA9B-51DA-430C-862F-2BD95BAEC333}" srcOrd="0" destOrd="0" presId="urn:microsoft.com/office/officeart/2008/layout/HalfCircleOrganizationChart"/>
    <dgm:cxn modelId="{DE673A09-CBC3-4DB5-937E-4DFAB9BB2E31}" type="presParOf" srcId="{59B1FA9B-51DA-430C-862F-2BD95BAEC333}" destId="{0E30E6ED-0124-41E5-AD85-3E67BA8AEA32}" srcOrd="0" destOrd="0" presId="urn:microsoft.com/office/officeart/2008/layout/HalfCircleOrganizationChart"/>
    <dgm:cxn modelId="{05FCD1D8-F0F0-4369-8276-E6765BB86004}" type="presParOf" srcId="{0E30E6ED-0124-41E5-AD85-3E67BA8AEA32}" destId="{AAC89224-BBD6-4D41-B2E1-A32DD3DF39F5}" srcOrd="0" destOrd="0" presId="urn:microsoft.com/office/officeart/2008/layout/HalfCircleOrganizationChart"/>
    <dgm:cxn modelId="{33720BAF-D51E-42DD-99B1-7C67AEDB8F73}" type="presParOf" srcId="{0E30E6ED-0124-41E5-AD85-3E67BA8AEA32}" destId="{980A44B4-5B96-4034-9806-D9602288E0ED}" srcOrd="1" destOrd="0" presId="urn:microsoft.com/office/officeart/2008/layout/HalfCircleOrganizationChart"/>
    <dgm:cxn modelId="{F82DFAC8-4751-431E-9CC7-166477E05061}" type="presParOf" srcId="{0E30E6ED-0124-41E5-AD85-3E67BA8AEA32}" destId="{0455B194-61F2-4EBB-AA5F-8E2E7FDFFB68}" srcOrd="2" destOrd="0" presId="urn:microsoft.com/office/officeart/2008/layout/HalfCircleOrganizationChart"/>
    <dgm:cxn modelId="{41E42D22-D5CE-423E-B94E-B33C2E0EB790}" type="presParOf" srcId="{0E30E6ED-0124-41E5-AD85-3E67BA8AEA32}" destId="{C350F32A-AB2A-4936-899D-419C8EC0FABB}" srcOrd="3" destOrd="0" presId="urn:microsoft.com/office/officeart/2008/layout/HalfCircleOrganizationChart"/>
    <dgm:cxn modelId="{120E952B-E917-41E6-8C65-C62416471B0F}" type="presParOf" srcId="{59B1FA9B-51DA-430C-862F-2BD95BAEC333}" destId="{8AB13F9D-E910-4436-AB76-5416CBA053FA}" srcOrd="1" destOrd="0" presId="urn:microsoft.com/office/officeart/2008/layout/HalfCircleOrganizationChart"/>
    <dgm:cxn modelId="{8712F5F9-2B34-4357-B627-AB72ED3019F6}" type="presParOf" srcId="{8AB13F9D-E910-4436-AB76-5416CBA053FA}" destId="{BEA27F26-BE8E-4D29-A2DD-202507C27E9D}" srcOrd="0" destOrd="0" presId="urn:microsoft.com/office/officeart/2008/layout/HalfCircleOrganizationChart"/>
    <dgm:cxn modelId="{73454F55-711B-4642-B6CE-427484202B9C}" type="presParOf" srcId="{8AB13F9D-E910-4436-AB76-5416CBA053FA}" destId="{51CF730D-DDC8-48F1-99FD-E6CB9153B2E5}" srcOrd="1" destOrd="0" presId="urn:microsoft.com/office/officeart/2008/layout/HalfCircleOrganizationChart"/>
    <dgm:cxn modelId="{FF83893D-653A-414B-B86A-ED0B3B74A5CE}" type="presParOf" srcId="{51CF730D-DDC8-48F1-99FD-E6CB9153B2E5}" destId="{2C2CBF16-4235-4EB2-B248-8F67205C35C7}" srcOrd="0" destOrd="0" presId="urn:microsoft.com/office/officeart/2008/layout/HalfCircleOrganizationChart"/>
    <dgm:cxn modelId="{E11D6645-FF89-4E43-A4F9-D587FDCBC219}" type="presParOf" srcId="{2C2CBF16-4235-4EB2-B248-8F67205C35C7}" destId="{2B7F28CC-6EC9-4AB1-AC8A-D70279CF27C8}" srcOrd="0" destOrd="0" presId="urn:microsoft.com/office/officeart/2008/layout/HalfCircleOrganizationChart"/>
    <dgm:cxn modelId="{C0D9F7F3-2EAF-48EB-8ABD-4396439338B0}" type="presParOf" srcId="{2C2CBF16-4235-4EB2-B248-8F67205C35C7}" destId="{212CE767-4E9B-4FF4-B26F-78DCD9D64D1B}" srcOrd="1" destOrd="0" presId="urn:microsoft.com/office/officeart/2008/layout/HalfCircleOrganizationChart"/>
    <dgm:cxn modelId="{3608885B-2FDE-4FD9-8212-CE234AF1216A}" type="presParOf" srcId="{2C2CBF16-4235-4EB2-B248-8F67205C35C7}" destId="{40D63794-664A-4160-93BC-F47F7B8B3EC4}" srcOrd="2" destOrd="0" presId="urn:microsoft.com/office/officeart/2008/layout/HalfCircleOrganizationChart"/>
    <dgm:cxn modelId="{EC3A6E88-1C5B-46C4-8F6F-C1020F2031F3}" type="presParOf" srcId="{2C2CBF16-4235-4EB2-B248-8F67205C35C7}" destId="{B6AD1E95-9E60-409E-9BEB-D94EB8ADFCB1}" srcOrd="3" destOrd="0" presId="urn:microsoft.com/office/officeart/2008/layout/HalfCircleOrganizationChart"/>
    <dgm:cxn modelId="{9C3A625B-59C9-4867-8317-D10078EEF529}" type="presParOf" srcId="{51CF730D-DDC8-48F1-99FD-E6CB9153B2E5}" destId="{A9AF2C72-CE3D-4E7B-87E6-BBE47C2F3A87}" srcOrd="1" destOrd="0" presId="urn:microsoft.com/office/officeart/2008/layout/HalfCircleOrganizationChart"/>
    <dgm:cxn modelId="{FE265D34-C3BE-44A5-8932-15ED7F2845E1}" type="presParOf" srcId="{A9AF2C72-CE3D-4E7B-87E6-BBE47C2F3A87}" destId="{C979789A-638A-482A-8E70-E3D91D358846}" srcOrd="0" destOrd="0" presId="urn:microsoft.com/office/officeart/2008/layout/HalfCircleOrganizationChart"/>
    <dgm:cxn modelId="{C2E3D495-0638-41D7-B2C2-52A24F697E81}" type="presParOf" srcId="{A9AF2C72-CE3D-4E7B-87E6-BBE47C2F3A87}" destId="{ACB82800-768F-460E-84B1-F845A45F2C7F}" srcOrd="1" destOrd="0" presId="urn:microsoft.com/office/officeart/2008/layout/HalfCircleOrganizationChart"/>
    <dgm:cxn modelId="{54698F6F-E29D-467D-9A4B-46AB0BE0E069}" type="presParOf" srcId="{ACB82800-768F-460E-84B1-F845A45F2C7F}" destId="{17332E1C-75B0-42D8-982F-6FA109641F16}" srcOrd="0" destOrd="0" presId="urn:microsoft.com/office/officeart/2008/layout/HalfCircleOrganizationChart"/>
    <dgm:cxn modelId="{D5490AF4-BE07-4195-95D4-2E79B1D86EEA}" type="presParOf" srcId="{17332E1C-75B0-42D8-982F-6FA109641F16}" destId="{45FE40B3-19AB-4F8E-A54E-D179D50340DC}" srcOrd="0" destOrd="0" presId="urn:microsoft.com/office/officeart/2008/layout/HalfCircleOrganizationChart"/>
    <dgm:cxn modelId="{72FB5A22-1036-4604-8A7D-D758D9488BC9}" type="presParOf" srcId="{17332E1C-75B0-42D8-982F-6FA109641F16}" destId="{06593C5F-8226-41E5-8F0F-E8C0C46082AC}" srcOrd="1" destOrd="0" presId="urn:microsoft.com/office/officeart/2008/layout/HalfCircleOrganizationChart"/>
    <dgm:cxn modelId="{D156E9F3-43A6-4E19-B157-57005994FB50}" type="presParOf" srcId="{17332E1C-75B0-42D8-982F-6FA109641F16}" destId="{AC6D507D-4741-488C-BA8A-C3519F227409}" srcOrd="2" destOrd="0" presId="urn:microsoft.com/office/officeart/2008/layout/HalfCircleOrganizationChart"/>
    <dgm:cxn modelId="{699773D1-7147-4C93-8B05-1C97EB52646A}" type="presParOf" srcId="{17332E1C-75B0-42D8-982F-6FA109641F16}" destId="{11B32E7E-1224-4080-B087-883385E692EF}" srcOrd="3" destOrd="0" presId="urn:microsoft.com/office/officeart/2008/layout/HalfCircleOrganizationChart"/>
    <dgm:cxn modelId="{B1135ADE-9781-4E17-9B63-8903F7070840}" type="presParOf" srcId="{ACB82800-768F-460E-84B1-F845A45F2C7F}" destId="{6EAA59E4-D83E-444C-B579-93C4A7D8A6A0}" srcOrd="1" destOrd="0" presId="urn:microsoft.com/office/officeart/2008/layout/HalfCircleOrganizationChart"/>
    <dgm:cxn modelId="{31E9AD23-3E71-4A76-BA0B-ECC94F5D63DB}" type="presParOf" srcId="{ACB82800-768F-460E-84B1-F845A45F2C7F}" destId="{DDDB431D-EAB3-49A0-BCE5-ED21A4D24655}" srcOrd="2" destOrd="0" presId="urn:microsoft.com/office/officeart/2008/layout/HalfCircleOrganizationChart"/>
    <dgm:cxn modelId="{652C5593-E598-4B3E-97ED-840F5DFB8D0C}" type="presParOf" srcId="{51CF730D-DDC8-48F1-99FD-E6CB9153B2E5}" destId="{D988DE68-DDE5-4545-968C-A4CC422E7B94}" srcOrd="2" destOrd="0" presId="urn:microsoft.com/office/officeart/2008/layout/HalfCircleOrganizationChart"/>
    <dgm:cxn modelId="{D0578613-DF01-452A-96BC-FE8B52B5CBDA}" type="presParOf" srcId="{8AB13F9D-E910-4436-AB76-5416CBA053FA}" destId="{1C37DFE1-5F49-40B8-90A7-38ADABC2E9C1}" srcOrd="2" destOrd="0" presId="urn:microsoft.com/office/officeart/2008/layout/HalfCircleOrganizationChart"/>
    <dgm:cxn modelId="{C4A86F06-0D11-4D84-9931-ED0DD1FE0CC7}" type="presParOf" srcId="{8AB13F9D-E910-4436-AB76-5416CBA053FA}" destId="{AF0F3691-406C-46E9-98C9-F3F59B6F2BE2}" srcOrd="3" destOrd="0" presId="urn:microsoft.com/office/officeart/2008/layout/HalfCircleOrganizationChart"/>
    <dgm:cxn modelId="{02EB68D9-80A0-40A3-94C6-0D85ACD37EDC}" type="presParOf" srcId="{AF0F3691-406C-46E9-98C9-F3F59B6F2BE2}" destId="{1D8BE2F0-6E6D-47C2-A5ED-334ED627FE6F}" srcOrd="0" destOrd="0" presId="urn:microsoft.com/office/officeart/2008/layout/HalfCircleOrganizationChart"/>
    <dgm:cxn modelId="{71EB5B9D-D80D-4788-84B8-D6E8ADFF8626}" type="presParOf" srcId="{1D8BE2F0-6E6D-47C2-A5ED-334ED627FE6F}" destId="{A12939C6-1735-4A83-A959-E49B2D95FF82}" srcOrd="0" destOrd="0" presId="urn:microsoft.com/office/officeart/2008/layout/HalfCircleOrganizationChart"/>
    <dgm:cxn modelId="{D2EBC7C6-6E8C-454C-BC49-BBDA2D1B84F3}" type="presParOf" srcId="{1D8BE2F0-6E6D-47C2-A5ED-334ED627FE6F}" destId="{B56D3BCF-791B-47B9-99A1-1D173A28C2FA}" srcOrd="1" destOrd="0" presId="urn:microsoft.com/office/officeart/2008/layout/HalfCircleOrganizationChart"/>
    <dgm:cxn modelId="{B262426F-8D39-4035-97B6-8A061AA62134}" type="presParOf" srcId="{1D8BE2F0-6E6D-47C2-A5ED-334ED627FE6F}" destId="{0F4F491C-21C9-4AC8-9CFC-788D6DAE39B2}" srcOrd="2" destOrd="0" presId="urn:microsoft.com/office/officeart/2008/layout/HalfCircleOrganizationChart"/>
    <dgm:cxn modelId="{8DC2ACA3-16BA-48BA-B9E8-FEB6BE6A4F37}" type="presParOf" srcId="{1D8BE2F0-6E6D-47C2-A5ED-334ED627FE6F}" destId="{67C9EFAC-9246-4F86-8FAB-CC6C2A32849C}" srcOrd="3" destOrd="0" presId="urn:microsoft.com/office/officeart/2008/layout/HalfCircleOrganizationChart"/>
    <dgm:cxn modelId="{409B1D58-1EBF-4CCA-9233-6231C7DEF3A4}" type="presParOf" srcId="{AF0F3691-406C-46E9-98C9-F3F59B6F2BE2}" destId="{CE9B031D-2A2C-4549-9EBC-E3E50F91990F}" srcOrd="1" destOrd="0" presId="urn:microsoft.com/office/officeart/2008/layout/HalfCircleOrganizationChart"/>
    <dgm:cxn modelId="{D3A5DF6E-42FA-4F83-9BA1-DECD4C3BC6BD}" type="presParOf" srcId="{AF0F3691-406C-46E9-98C9-F3F59B6F2BE2}" destId="{25E9AB9C-5FD4-4636-9FC2-BB24F54D3484}" srcOrd="2" destOrd="0" presId="urn:microsoft.com/office/officeart/2008/layout/HalfCircleOrganizationChart"/>
    <dgm:cxn modelId="{36FD8162-42A7-4510-9D1F-867E9098CB4B}" type="presParOf" srcId="{59B1FA9B-51DA-430C-862F-2BD95BAEC333}" destId="{472A4B7B-B1CB-4431-A5C2-71AD152CB69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74D8404A-8E95-4C37-B0BB-850EA7768725}"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E5C26E42-C5EC-43DF-9A02-0629213C4F59}">
      <dgm:prSet phldrT="[Tex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Functionalism Versus Conflict Theory</a:t>
          </a:r>
          <a:endParaRPr lang="en-US" b="1" dirty="0">
            <a:solidFill>
              <a:schemeClr val="tx1"/>
            </a:solidFill>
            <a:latin typeface="Times New Roman" panose="02020603050405020304" pitchFamily="18" charset="0"/>
            <a:cs typeface="Times New Roman" panose="02020603050405020304" pitchFamily="18" charset="0"/>
          </a:endParaRPr>
        </a:p>
      </dgm:t>
    </dgm:pt>
    <dgm:pt modelId="{74CD5843-3B9B-4FD3-9ABF-DE3D64174D92}" type="parTrans" cxnId="{7FDEFB2B-45CC-4A4F-BF76-3336BC7E8B96}">
      <dgm:prSet/>
      <dgm:spPr/>
      <dgm:t>
        <a:bodyPr/>
        <a:lstStyle/>
        <a:p>
          <a:pPr algn="ctr"/>
          <a:endParaRPr lang="en-US">
            <a:latin typeface="Times New Roman" panose="02020603050405020304" pitchFamily="18" charset="0"/>
            <a:cs typeface="Times New Roman" panose="02020603050405020304" pitchFamily="18" charset="0"/>
          </a:endParaRPr>
        </a:p>
      </dgm:t>
    </dgm:pt>
    <dgm:pt modelId="{2621F4DA-1B51-4596-AA69-246E28835D83}" type="sibTrans" cxnId="{7FDEFB2B-45CC-4A4F-BF76-3336BC7E8B96}">
      <dgm:prSet/>
      <dgm:spPr/>
      <dgm:t>
        <a:bodyPr/>
        <a:lstStyle/>
        <a:p>
          <a:pPr algn="ctr"/>
          <a:endParaRPr lang="en-US">
            <a:latin typeface="Times New Roman" panose="02020603050405020304" pitchFamily="18" charset="0"/>
            <a:cs typeface="Times New Roman" panose="02020603050405020304" pitchFamily="18" charset="0"/>
          </a:endParaRPr>
        </a:p>
      </dgm:t>
    </dgm:pt>
    <dgm:pt modelId="{7F741C65-1AB3-421A-A41E-ABA01018DF61}" type="pres">
      <dgm:prSet presAssocID="{74D8404A-8E95-4C37-B0BB-850EA7768725}" presName="linear" presStyleCnt="0">
        <dgm:presLayoutVars>
          <dgm:animLvl val="lvl"/>
          <dgm:resizeHandles val="exact"/>
        </dgm:presLayoutVars>
      </dgm:prSet>
      <dgm:spPr/>
      <dgm:t>
        <a:bodyPr/>
        <a:lstStyle/>
        <a:p>
          <a:endParaRPr lang="en-US"/>
        </a:p>
      </dgm:t>
    </dgm:pt>
    <dgm:pt modelId="{71405C81-B62C-48E5-B469-E6EF05E14530}" type="pres">
      <dgm:prSet presAssocID="{E5C26E42-C5EC-43DF-9A02-0629213C4F59}" presName="parentText" presStyleLbl="node1" presStyleIdx="0" presStyleCnt="1">
        <dgm:presLayoutVars>
          <dgm:chMax val="0"/>
          <dgm:bulletEnabled val="1"/>
        </dgm:presLayoutVars>
      </dgm:prSet>
      <dgm:spPr/>
      <dgm:t>
        <a:bodyPr/>
        <a:lstStyle/>
        <a:p>
          <a:endParaRPr lang="en-US"/>
        </a:p>
      </dgm:t>
    </dgm:pt>
  </dgm:ptLst>
  <dgm:cxnLst>
    <dgm:cxn modelId="{7FDEFB2B-45CC-4A4F-BF76-3336BC7E8B96}" srcId="{74D8404A-8E95-4C37-B0BB-850EA7768725}" destId="{E5C26E42-C5EC-43DF-9A02-0629213C4F59}" srcOrd="0" destOrd="0" parTransId="{74CD5843-3B9B-4FD3-9ABF-DE3D64174D92}" sibTransId="{2621F4DA-1B51-4596-AA69-246E28835D83}"/>
    <dgm:cxn modelId="{5DDAD032-EDBD-421F-B465-5891141ABBEF}" type="presOf" srcId="{E5C26E42-C5EC-43DF-9A02-0629213C4F59}" destId="{71405C81-B62C-48E5-B469-E6EF05E14530}" srcOrd="0" destOrd="0" presId="urn:microsoft.com/office/officeart/2005/8/layout/vList2"/>
    <dgm:cxn modelId="{6A68B383-A457-4264-B7F5-D1C406FD515C}" type="presOf" srcId="{74D8404A-8E95-4C37-B0BB-850EA7768725}" destId="{7F741C65-1AB3-421A-A41E-ABA01018DF61}" srcOrd="0" destOrd="0" presId="urn:microsoft.com/office/officeart/2005/8/layout/vList2"/>
    <dgm:cxn modelId="{F2B1FA2A-A007-47B4-A994-3AF3089C74B9}" type="presParOf" srcId="{7F741C65-1AB3-421A-A41E-ABA01018DF61}" destId="{71405C81-B62C-48E5-B469-E6EF05E1453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AA88D9DE-4537-45F4-9665-19D38F18EB9A}"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US"/>
        </a:p>
      </dgm:t>
    </dgm:pt>
    <dgm:pt modelId="{06F15216-A296-44A1-9BF6-7E39104EC732}">
      <dgm:prSet phldrT="[Text]"/>
      <dgm:spPr>
        <a:solidFill>
          <a:srgbClr val="00B050"/>
        </a:solidFill>
      </dgm:spPr>
      <dgm:t>
        <a:bodyPr/>
        <a:lstStyle/>
        <a:p>
          <a:r>
            <a:rPr lang="en-US" b="1" dirty="0" smtClean="0">
              <a:latin typeface="Times New Roman" panose="02020603050405020304" pitchFamily="18" charset="0"/>
              <a:cs typeface="Times New Roman" panose="02020603050405020304" pitchFamily="18" charset="0"/>
            </a:rPr>
            <a:t>Functionalism</a:t>
          </a:r>
          <a:endParaRPr lang="en-US" b="1" dirty="0">
            <a:latin typeface="Times New Roman" panose="02020603050405020304" pitchFamily="18" charset="0"/>
            <a:cs typeface="Times New Roman" panose="02020603050405020304" pitchFamily="18" charset="0"/>
          </a:endParaRPr>
        </a:p>
      </dgm:t>
    </dgm:pt>
    <dgm:pt modelId="{707B6C77-801B-4D40-BA2A-8A519D9EF1FB}" type="parTrans" cxnId="{E41F622B-1B2F-40E8-855E-61B6B6D772A9}">
      <dgm:prSet/>
      <dgm:spPr/>
      <dgm:t>
        <a:bodyPr/>
        <a:lstStyle/>
        <a:p>
          <a:endParaRPr lang="en-US">
            <a:latin typeface="Times New Roman" panose="02020603050405020304" pitchFamily="18" charset="0"/>
            <a:cs typeface="Times New Roman" panose="02020603050405020304" pitchFamily="18" charset="0"/>
          </a:endParaRPr>
        </a:p>
      </dgm:t>
    </dgm:pt>
    <dgm:pt modelId="{A6A46D75-97EB-4ADC-AB6A-E34441E4C623}" type="sibTrans" cxnId="{E41F622B-1B2F-40E8-855E-61B6B6D772A9}">
      <dgm:prSet/>
      <dgm:spPr/>
      <dgm:t>
        <a:bodyPr/>
        <a:lstStyle/>
        <a:p>
          <a:endParaRPr lang="en-US">
            <a:latin typeface="Times New Roman" panose="02020603050405020304" pitchFamily="18" charset="0"/>
            <a:cs typeface="Times New Roman" panose="02020603050405020304" pitchFamily="18" charset="0"/>
          </a:endParaRPr>
        </a:p>
      </dgm:t>
    </dgm:pt>
    <dgm:pt modelId="{10E839A0-A60A-4EC0-8640-4D5147F68FEC}">
      <dgm:prSet phldrT="[Text]"/>
      <dgm:spPr/>
      <dgm:t>
        <a:bodyPr/>
        <a:lstStyle/>
        <a:p>
          <a:r>
            <a:rPr lang="en-US" dirty="0" smtClean="0">
              <a:latin typeface="Times New Roman" panose="02020603050405020304" pitchFamily="18" charset="0"/>
              <a:cs typeface="Times New Roman" panose="02020603050405020304" pitchFamily="18" charset="0"/>
            </a:rPr>
            <a:t>Pioneer is Emile Durkheim</a:t>
          </a:r>
          <a:endParaRPr lang="en-US" dirty="0">
            <a:latin typeface="Times New Roman" panose="02020603050405020304" pitchFamily="18" charset="0"/>
            <a:cs typeface="Times New Roman" panose="02020603050405020304" pitchFamily="18" charset="0"/>
          </a:endParaRPr>
        </a:p>
      </dgm:t>
    </dgm:pt>
    <dgm:pt modelId="{CCFAFE2C-F51F-4DC6-8D64-0380FE69C7F3}" type="parTrans" cxnId="{481E32C2-F6C6-45FC-9DFE-1A6C167F89E8}">
      <dgm:prSet/>
      <dgm:spPr/>
      <dgm:t>
        <a:bodyPr/>
        <a:lstStyle/>
        <a:p>
          <a:endParaRPr lang="en-US">
            <a:latin typeface="Times New Roman" panose="02020603050405020304" pitchFamily="18" charset="0"/>
            <a:cs typeface="Times New Roman" panose="02020603050405020304" pitchFamily="18" charset="0"/>
          </a:endParaRPr>
        </a:p>
      </dgm:t>
    </dgm:pt>
    <dgm:pt modelId="{2AE0F188-F0C9-47CC-AC58-1AD721B95F11}" type="sibTrans" cxnId="{481E32C2-F6C6-45FC-9DFE-1A6C167F89E8}">
      <dgm:prSet/>
      <dgm:spPr/>
      <dgm:t>
        <a:bodyPr/>
        <a:lstStyle/>
        <a:p>
          <a:endParaRPr lang="en-US">
            <a:latin typeface="Times New Roman" panose="02020603050405020304" pitchFamily="18" charset="0"/>
            <a:cs typeface="Times New Roman" panose="02020603050405020304" pitchFamily="18" charset="0"/>
          </a:endParaRPr>
        </a:p>
      </dgm:t>
    </dgm:pt>
    <dgm:pt modelId="{0B07C5DC-668B-4724-8A88-B024DF1FF1BD}">
      <dgm:prSet phldrT="[Text]"/>
      <dgm:spPr/>
      <dgm:t>
        <a:bodyPr/>
        <a:lstStyle/>
        <a:p>
          <a:r>
            <a:rPr lang="en-US" dirty="0" smtClean="0">
              <a:latin typeface="Times New Roman" panose="02020603050405020304" pitchFamily="18" charset="0"/>
              <a:cs typeface="Times New Roman" panose="02020603050405020304" pitchFamily="18" charset="0"/>
            </a:rPr>
            <a:t>Theory that states that all aspects of society serve a function and are necessary for survival of that society.</a:t>
          </a:r>
          <a:endParaRPr lang="en-US" dirty="0">
            <a:latin typeface="Times New Roman" panose="02020603050405020304" pitchFamily="18" charset="0"/>
            <a:cs typeface="Times New Roman" panose="02020603050405020304" pitchFamily="18" charset="0"/>
          </a:endParaRPr>
        </a:p>
      </dgm:t>
    </dgm:pt>
    <dgm:pt modelId="{D1EB87EE-4C5B-470E-9009-A11C0964DED8}" type="parTrans" cxnId="{E47DBC9F-8264-4182-A654-7B526AF9E6E6}">
      <dgm:prSet/>
      <dgm:spPr/>
      <dgm:t>
        <a:bodyPr/>
        <a:lstStyle/>
        <a:p>
          <a:endParaRPr lang="en-US">
            <a:latin typeface="Times New Roman" panose="02020603050405020304" pitchFamily="18" charset="0"/>
            <a:cs typeface="Times New Roman" panose="02020603050405020304" pitchFamily="18" charset="0"/>
          </a:endParaRPr>
        </a:p>
      </dgm:t>
    </dgm:pt>
    <dgm:pt modelId="{04F6E6D7-B726-4152-8747-D9E5BFE8F922}" type="sibTrans" cxnId="{E47DBC9F-8264-4182-A654-7B526AF9E6E6}">
      <dgm:prSet/>
      <dgm:spPr/>
      <dgm:t>
        <a:bodyPr/>
        <a:lstStyle/>
        <a:p>
          <a:endParaRPr lang="en-US">
            <a:latin typeface="Times New Roman" panose="02020603050405020304" pitchFamily="18" charset="0"/>
            <a:cs typeface="Times New Roman" panose="02020603050405020304" pitchFamily="18" charset="0"/>
          </a:endParaRPr>
        </a:p>
      </dgm:t>
    </dgm:pt>
    <dgm:pt modelId="{CB43CB4A-98AC-4B7E-9A4E-1901539321FD}">
      <dgm:prSet phldrT="[Text]"/>
      <dgm:spPr>
        <a:solidFill>
          <a:srgbClr val="FF6600"/>
        </a:solidFill>
      </dgm:spPr>
      <dgm:t>
        <a:bodyPr/>
        <a:lstStyle/>
        <a:p>
          <a:r>
            <a:rPr lang="en-US" b="1" dirty="0" smtClean="0">
              <a:latin typeface="Times New Roman" panose="02020603050405020304" pitchFamily="18" charset="0"/>
              <a:cs typeface="Times New Roman" panose="02020603050405020304" pitchFamily="18" charset="0"/>
            </a:rPr>
            <a:t>Conflict Theory</a:t>
          </a:r>
          <a:endParaRPr lang="en-US" b="1" dirty="0">
            <a:latin typeface="Times New Roman" panose="02020603050405020304" pitchFamily="18" charset="0"/>
            <a:cs typeface="Times New Roman" panose="02020603050405020304" pitchFamily="18" charset="0"/>
          </a:endParaRPr>
        </a:p>
      </dgm:t>
    </dgm:pt>
    <dgm:pt modelId="{9E5C4228-858B-426E-A64A-31FE4871E754}" type="parTrans" cxnId="{427C4F00-3384-44BE-BEC7-C4305D8105B0}">
      <dgm:prSet/>
      <dgm:spPr/>
      <dgm:t>
        <a:bodyPr/>
        <a:lstStyle/>
        <a:p>
          <a:endParaRPr lang="en-US">
            <a:latin typeface="Times New Roman" panose="02020603050405020304" pitchFamily="18" charset="0"/>
            <a:cs typeface="Times New Roman" panose="02020603050405020304" pitchFamily="18" charset="0"/>
          </a:endParaRPr>
        </a:p>
      </dgm:t>
    </dgm:pt>
    <dgm:pt modelId="{E91DEFAE-53EC-4125-85CC-1B82824CD169}" type="sibTrans" cxnId="{427C4F00-3384-44BE-BEC7-C4305D8105B0}">
      <dgm:prSet/>
      <dgm:spPr/>
      <dgm:t>
        <a:bodyPr/>
        <a:lstStyle/>
        <a:p>
          <a:endParaRPr lang="en-US">
            <a:latin typeface="Times New Roman" panose="02020603050405020304" pitchFamily="18" charset="0"/>
            <a:cs typeface="Times New Roman" panose="02020603050405020304" pitchFamily="18" charset="0"/>
          </a:endParaRPr>
        </a:p>
      </dgm:t>
    </dgm:pt>
    <dgm:pt modelId="{1CE4BD84-1602-4FA2-8F2A-9A9A29F96E51}">
      <dgm:prSet phldrT="[Text]"/>
      <dgm:spPr/>
      <dgm:t>
        <a:bodyPr/>
        <a:lstStyle/>
        <a:p>
          <a:r>
            <a:rPr lang="en-US" dirty="0" smtClean="0">
              <a:latin typeface="Times New Roman" panose="02020603050405020304" pitchFamily="18" charset="0"/>
              <a:cs typeface="Times New Roman" panose="02020603050405020304" pitchFamily="18" charset="0"/>
            </a:rPr>
            <a:t>Pioneer is Karl Marx</a:t>
          </a:r>
          <a:endParaRPr lang="en-US" dirty="0">
            <a:latin typeface="Times New Roman" panose="02020603050405020304" pitchFamily="18" charset="0"/>
            <a:cs typeface="Times New Roman" panose="02020603050405020304" pitchFamily="18" charset="0"/>
          </a:endParaRPr>
        </a:p>
      </dgm:t>
    </dgm:pt>
    <dgm:pt modelId="{7E2ADD68-7DEC-42F5-8D02-BDE130220A50}" type="parTrans" cxnId="{1A67AD0C-7B03-4376-B7A8-0EF18B938D9E}">
      <dgm:prSet/>
      <dgm:spPr/>
      <dgm:t>
        <a:bodyPr/>
        <a:lstStyle/>
        <a:p>
          <a:endParaRPr lang="en-US">
            <a:latin typeface="Times New Roman" panose="02020603050405020304" pitchFamily="18" charset="0"/>
            <a:cs typeface="Times New Roman" panose="02020603050405020304" pitchFamily="18" charset="0"/>
          </a:endParaRPr>
        </a:p>
      </dgm:t>
    </dgm:pt>
    <dgm:pt modelId="{FD5F8317-7943-400C-9170-1E94ED60FFE4}" type="sibTrans" cxnId="{1A67AD0C-7B03-4376-B7A8-0EF18B938D9E}">
      <dgm:prSet/>
      <dgm:spPr/>
      <dgm:t>
        <a:bodyPr/>
        <a:lstStyle/>
        <a:p>
          <a:endParaRPr lang="en-US">
            <a:latin typeface="Times New Roman" panose="02020603050405020304" pitchFamily="18" charset="0"/>
            <a:cs typeface="Times New Roman" panose="02020603050405020304" pitchFamily="18" charset="0"/>
          </a:endParaRPr>
        </a:p>
      </dgm:t>
    </dgm:pt>
    <dgm:pt modelId="{FCC24418-FE13-439D-A8AF-6A313C8D4CFC}">
      <dgm:prSet phldrT="[Text]"/>
      <dgm:spPr/>
      <dgm:t>
        <a:bodyPr/>
        <a:lstStyle/>
        <a:p>
          <a:r>
            <a:rPr lang="en-US" dirty="0" smtClean="0">
              <a:latin typeface="Times New Roman" panose="02020603050405020304" pitchFamily="18" charset="0"/>
              <a:cs typeface="Times New Roman" panose="02020603050405020304" pitchFamily="18" charset="0"/>
            </a:rPr>
            <a:t>Theory that states there is a perpetual class conflict in the society due to the unequal distribution of resources.</a:t>
          </a:r>
          <a:endParaRPr lang="en-US" dirty="0">
            <a:latin typeface="Times New Roman" panose="02020603050405020304" pitchFamily="18" charset="0"/>
            <a:cs typeface="Times New Roman" panose="02020603050405020304" pitchFamily="18" charset="0"/>
          </a:endParaRPr>
        </a:p>
      </dgm:t>
    </dgm:pt>
    <dgm:pt modelId="{D2216C38-2922-418E-8F7B-D76F69DA81EB}" type="parTrans" cxnId="{77C8831D-04E6-4FE1-9D4B-F05C61223336}">
      <dgm:prSet/>
      <dgm:spPr/>
      <dgm:t>
        <a:bodyPr/>
        <a:lstStyle/>
        <a:p>
          <a:endParaRPr lang="en-US">
            <a:latin typeface="Times New Roman" panose="02020603050405020304" pitchFamily="18" charset="0"/>
            <a:cs typeface="Times New Roman" panose="02020603050405020304" pitchFamily="18" charset="0"/>
          </a:endParaRPr>
        </a:p>
      </dgm:t>
    </dgm:pt>
    <dgm:pt modelId="{AC446541-AF95-4EDD-9FB9-8990950BBDB8}" type="sibTrans" cxnId="{77C8831D-04E6-4FE1-9D4B-F05C61223336}">
      <dgm:prSet/>
      <dgm:spPr/>
      <dgm:t>
        <a:bodyPr/>
        <a:lstStyle/>
        <a:p>
          <a:endParaRPr lang="en-US">
            <a:latin typeface="Times New Roman" panose="02020603050405020304" pitchFamily="18" charset="0"/>
            <a:cs typeface="Times New Roman" panose="02020603050405020304" pitchFamily="18" charset="0"/>
          </a:endParaRPr>
        </a:p>
      </dgm:t>
    </dgm:pt>
    <dgm:pt modelId="{6AF979F4-2214-4073-BBF0-6E01CF3BB2E5}">
      <dgm:prSet phldrT="[Text]"/>
      <dgm:spPr/>
      <dgm:t>
        <a:bodyPr/>
        <a:lstStyle/>
        <a:p>
          <a:r>
            <a:rPr lang="en-US" dirty="0" smtClean="0">
              <a:latin typeface="Times New Roman" panose="02020603050405020304" pitchFamily="18" charset="0"/>
              <a:cs typeface="Times New Roman" panose="02020603050405020304" pitchFamily="18" charset="0"/>
            </a:rPr>
            <a:t>States that all elements of the society are interdependent and they serve as a function for the overall stability of the society.</a:t>
          </a:r>
          <a:endParaRPr lang="en-US" dirty="0">
            <a:latin typeface="Times New Roman" panose="02020603050405020304" pitchFamily="18" charset="0"/>
            <a:cs typeface="Times New Roman" panose="02020603050405020304" pitchFamily="18" charset="0"/>
          </a:endParaRPr>
        </a:p>
      </dgm:t>
    </dgm:pt>
    <dgm:pt modelId="{2A4BF3BB-200C-439C-8E4C-CF176B31D63C}" type="parTrans" cxnId="{4F41EB58-6B64-4AFB-B637-267F8BB07FB0}">
      <dgm:prSet/>
      <dgm:spPr/>
      <dgm:t>
        <a:bodyPr/>
        <a:lstStyle/>
        <a:p>
          <a:endParaRPr lang="en-US">
            <a:latin typeface="Times New Roman" panose="02020603050405020304" pitchFamily="18" charset="0"/>
            <a:cs typeface="Times New Roman" panose="02020603050405020304" pitchFamily="18" charset="0"/>
          </a:endParaRPr>
        </a:p>
      </dgm:t>
    </dgm:pt>
    <dgm:pt modelId="{91F03470-D7B3-4EAD-9342-8211302F5D3F}" type="sibTrans" cxnId="{4F41EB58-6B64-4AFB-B637-267F8BB07FB0}">
      <dgm:prSet/>
      <dgm:spPr/>
      <dgm:t>
        <a:bodyPr/>
        <a:lstStyle/>
        <a:p>
          <a:endParaRPr lang="en-US">
            <a:latin typeface="Times New Roman" panose="02020603050405020304" pitchFamily="18" charset="0"/>
            <a:cs typeface="Times New Roman" panose="02020603050405020304" pitchFamily="18" charset="0"/>
          </a:endParaRPr>
        </a:p>
      </dgm:t>
    </dgm:pt>
    <dgm:pt modelId="{CA6D93BD-9DA7-4216-A38C-562BDCA9891D}">
      <dgm:prSet phldrT="[Text]"/>
      <dgm:spPr/>
      <dgm:t>
        <a:bodyPr/>
        <a:lstStyle/>
        <a:p>
          <a:r>
            <a:rPr lang="en-US" dirty="0" smtClean="0">
              <a:latin typeface="Times New Roman" panose="02020603050405020304" pitchFamily="18" charset="0"/>
              <a:cs typeface="Times New Roman" panose="02020603050405020304" pitchFamily="18" charset="0"/>
            </a:rPr>
            <a:t>Focuses on the concept of social inequality in the division of resources and therefore, the conflicts that exists between classes, which will eventually trigger social change.</a:t>
          </a:r>
          <a:endParaRPr lang="en-US" dirty="0">
            <a:latin typeface="Times New Roman" panose="02020603050405020304" pitchFamily="18" charset="0"/>
            <a:cs typeface="Times New Roman" panose="02020603050405020304" pitchFamily="18" charset="0"/>
          </a:endParaRPr>
        </a:p>
      </dgm:t>
    </dgm:pt>
    <dgm:pt modelId="{0F4B0A5D-FBF6-45C1-93F2-88D59AB13E57}" type="parTrans" cxnId="{5A1A7D67-86B7-4A7D-BF2E-F0DA03FC279C}">
      <dgm:prSet/>
      <dgm:spPr/>
      <dgm:t>
        <a:bodyPr/>
        <a:lstStyle/>
        <a:p>
          <a:endParaRPr lang="en-US">
            <a:latin typeface="Times New Roman" panose="02020603050405020304" pitchFamily="18" charset="0"/>
            <a:cs typeface="Times New Roman" panose="02020603050405020304" pitchFamily="18" charset="0"/>
          </a:endParaRPr>
        </a:p>
      </dgm:t>
    </dgm:pt>
    <dgm:pt modelId="{E5B1DE82-8541-4DD2-AF93-F21819979760}" type="sibTrans" cxnId="{5A1A7D67-86B7-4A7D-BF2E-F0DA03FC279C}">
      <dgm:prSet/>
      <dgm:spPr/>
      <dgm:t>
        <a:bodyPr/>
        <a:lstStyle/>
        <a:p>
          <a:endParaRPr lang="en-US">
            <a:latin typeface="Times New Roman" panose="02020603050405020304" pitchFamily="18" charset="0"/>
            <a:cs typeface="Times New Roman" panose="02020603050405020304" pitchFamily="18" charset="0"/>
          </a:endParaRPr>
        </a:p>
      </dgm:t>
    </dgm:pt>
    <dgm:pt modelId="{16C2A704-4E84-46EB-A522-D4C0E638184D}" type="pres">
      <dgm:prSet presAssocID="{AA88D9DE-4537-45F4-9665-19D38F18EB9A}" presName="diagram" presStyleCnt="0">
        <dgm:presLayoutVars>
          <dgm:dir/>
          <dgm:animLvl val="lvl"/>
          <dgm:resizeHandles val="exact"/>
        </dgm:presLayoutVars>
      </dgm:prSet>
      <dgm:spPr/>
      <dgm:t>
        <a:bodyPr/>
        <a:lstStyle/>
        <a:p>
          <a:endParaRPr lang="en-US"/>
        </a:p>
      </dgm:t>
    </dgm:pt>
    <dgm:pt modelId="{96AF3A11-8137-4A7F-9D6C-84E1E1431E55}" type="pres">
      <dgm:prSet presAssocID="{06F15216-A296-44A1-9BF6-7E39104EC732}" presName="compNode" presStyleCnt="0"/>
      <dgm:spPr/>
    </dgm:pt>
    <dgm:pt modelId="{6A0EDB7B-3F23-46A3-AD1A-A5150548C548}" type="pres">
      <dgm:prSet presAssocID="{06F15216-A296-44A1-9BF6-7E39104EC732}" presName="childRect" presStyleLbl="bgAcc1" presStyleIdx="0" presStyleCnt="2">
        <dgm:presLayoutVars>
          <dgm:bulletEnabled val="1"/>
        </dgm:presLayoutVars>
      </dgm:prSet>
      <dgm:spPr/>
      <dgm:t>
        <a:bodyPr/>
        <a:lstStyle/>
        <a:p>
          <a:endParaRPr lang="en-US"/>
        </a:p>
      </dgm:t>
    </dgm:pt>
    <dgm:pt modelId="{49D37AAD-D459-4AB0-9A13-68FF061C9F93}" type="pres">
      <dgm:prSet presAssocID="{06F15216-A296-44A1-9BF6-7E39104EC732}" presName="parentText" presStyleLbl="node1" presStyleIdx="0" presStyleCnt="0">
        <dgm:presLayoutVars>
          <dgm:chMax val="0"/>
          <dgm:bulletEnabled val="1"/>
        </dgm:presLayoutVars>
      </dgm:prSet>
      <dgm:spPr/>
      <dgm:t>
        <a:bodyPr/>
        <a:lstStyle/>
        <a:p>
          <a:endParaRPr lang="en-US"/>
        </a:p>
      </dgm:t>
    </dgm:pt>
    <dgm:pt modelId="{4BD6C101-03C1-4B16-BF10-C6B48DA3D1B7}" type="pres">
      <dgm:prSet presAssocID="{06F15216-A296-44A1-9BF6-7E39104EC732}" presName="parentRect" presStyleLbl="alignNode1" presStyleIdx="0" presStyleCnt="2"/>
      <dgm:spPr/>
      <dgm:t>
        <a:bodyPr/>
        <a:lstStyle/>
        <a:p>
          <a:endParaRPr lang="en-US"/>
        </a:p>
      </dgm:t>
    </dgm:pt>
    <dgm:pt modelId="{3A89229E-CDBC-4246-A8CD-F8332CEC8424}" type="pres">
      <dgm:prSet presAssocID="{06F15216-A296-44A1-9BF6-7E39104EC732}" presName="adorn" presStyleLbl="fgAccFollowNode1" presStyleIdx="0" presStyleCnt="2"/>
      <dgm:spPr>
        <a:blipFill rotWithShape="1">
          <a:blip xmlns:r="http://schemas.openxmlformats.org/officeDocument/2006/relationships" r:embed="rId1"/>
          <a:stretch>
            <a:fillRect/>
          </a:stretch>
        </a:blipFill>
      </dgm:spPr>
      <dgm:t>
        <a:bodyPr/>
        <a:lstStyle/>
        <a:p>
          <a:endParaRPr lang="en-US"/>
        </a:p>
      </dgm:t>
    </dgm:pt>
    <dgm:pt modelId="{FADD573F-8B00-4FB3-B6E7-ED5CF9D4C3AF}" type="pres">
      <dgm:prSet presAssocID="{A6A46D75-97EB-4ADC-AB6A-E34441E4C623}" presName="sibTrans" presStyleLbl="sibTrans2D1" presStyleIdx="0" presStyleCnt="0"/>
      <dgm:spPr/>
      <dgm:t>
        <a:bodyPr/>
        <a:lstStyle/>
        <a:p>
          <a:endParaRPr lang="en-US"/>
        </a:p>
      </dgm:t>
    </dgm:pt>
    <dgm:pt modelId="{38B6FF01-DE32-4584-B593-67C96AD7C3CF}" type="pres">
      <dgm:prSet presAssocID="{CB43CB4A-98AC-4B7E-9A4E-1901539321FD}" presName="compNode" presStyleCnt="0"/>
      <dgm:spPr/>
    </dgm:pt>
    <dgm:pt modelId="{7B50B23A-D854-422C-B833-E5DCED59E645}" type="pres">
      <dgm:prSet presAssocID="{CB43CB4A-98AC-4B7E-9A4E-1901539321FD}" presName="childRect" presStyleLbl="bgAcc1" presStyleIdx="1" presStyleCnt="2">
        <dgm:presLayoutVars>
          <dgm:bulletEnabled val="1"/>
        </dgm:presLayoutVars>
      </dgm:prSet>
      <dgm:spPr/>
      <dgm:t>
        <a:bodyPr/>
        <a:lstStyle/>
        <a:p>
          <a:endParaRPr lang="en-US"/>
        </a:p>
      </dgm:t>
    </dgm:pt>
    <dgm:pt modelId="{BC1BA4F6-608F-42C5-8BA6-283028392059}" type="pres">
      <dgm:prSet presAssocID="{CB43CB4A-98AC-4B7E-9A4E-1901539321FD}" presName="parentText" presStyleLbl="node1" presStyleIdx="0" presStyleCnt="0">
        <dgm:presLayoutVars>
          <dgm:chMax val="0"/>
          <dgm:bulletEnabled val="1"/>
        </dgm:presLayoutVars>
      </dgm:prSet>
      <dgm:spPr/>
      <dgm:t>
        <a:bodyPr/>
        <a:lstStyle/>
        <a:p>
          <a:endParaRPr lang="en-US"/>
        </a:p>
      </dgm:t>
    </dgm:pt>
    <dgm:pt modelId="{9B53EF9A-E0E2-404C-9241-A7DCCD4B361F}" type="pres">
      <dgm:prSet presAssocID="{CB43CB4A-98AC-4B7E-9A4E-1901539321FD}" presName="parentRect" presStyleLbl="alignNode1" presStyleIdx="1" presStyleCnt="2"/>
      <dgm:spPr/>
      <dgm:t>
        <a:bodyPr/>
        <a:lstStyle/>
        <a:p>
          <a:endParaRPr lang="en-US"/>
        </a:p>
      </dgm:t>
    </dgm:pt>
    <dgm:pt modelId="{50951FCB-3262-455D-B3D5-CEC82DBB39D2}" type="pres">
      <dgm:prSet presAssocID="{CB43CB4A-98AC-4B7E-9A4E-1901539321FD}" presName="adorn" presStyleLbl="fgAccFollowNode1" presStyleIdx="1" presStyleCnt="2"/>
      <dgm:spPr>
        <a:blipFill rotWithShape="1">
          <a:blip xmlns:r="http://schemas.openxmlformats.org/officeDocument/2006/relationships" r:embed="rId2"/>
          <a:stretch>
            <a:fillRect/>
          </a:stretch>
        </a:blipFill>
      </dgm:spPr>
      <dgm:t>
        <a:bodyPr/>
        <a:lstStyle/>
        <a:p>
          <a:endParaRPr lang="en-US"/>
        </a:p>
      </dgm:t>
    </dgm:pt>
  </dgm:ptLst>
  <dgm:cxnLst>
    <dgm:cxn modelId="{85838DDD-1A45-45EC-9AD8-618D55E964C7}" type="presOf" srcId="{06F15216-A296-44A1-9BF6-7E39104EC732}" destId="{49D37AAD-D459-4AB0-9A13-68FF061C9F93}" srcOrd="0" destOrd="0" presId="urn:microsoft.com/office/officeart/2005/8/layout/bList2"/>
    <dgm:cxn modelId="{77C8831D-04E6-4FE1-9D4B-F05C61223336}" srcId="{CB43CB4A-98AC-4B7E-9A4E-1901539321FD}" destId="{FCC24418-FE13-439D-A8AF-6A313C8D4CFC}" srcOrd="1" destOrd="0" parTransId="{D2216C38-2922-418E-8F7B-D76F69DA81EB}" sibTransId="{AC446541-AF95-4EDD-9FB9-8990950BBDB8}"/>
    <dgm:cxn modelId="{BEEA4B31-EB65-4C34-96C6-BAF09BD265B4}" type="presOf" srcId="{A6A46D75-97EB-4ADC-AB6A-E34441E4C623}" destId="{FADD573F-8B00-4FB3-B6E7-ED5CF9D4C3AF}" srcOrd="0" destOrd="0" presId="urn:microsoft.com/office/officeart/2005/8/layout/bList2"/>
    <dgm:cxn modelId="{E47DBC9F-8264-4182-A654-7B526AF9E6E6}" srcId="{06F15216-A296-44A1-9BF6-7E39104EC732}" destId="{0B07C5DC-668B-4724-8A88-B024DF1FF1BD}" srcOrd="1" destOrd="0" parTransId="{D1EB87EE-4C5B-470E-9009-A11C0964DED8}" sibTransId="{04F6E6D7-B726-4152-8747-D9E5BFE8F922}"/>
    <dgm:cxn modelId="{855CBCDF-494A-4DCC-A209-2B174FDD2A6C}" type="presOf" srcId="{06F15216-A296-44A1-9BF6-7E39104EC732}" destId="{4BD6C101-03C1-4B16-BF10-C6B48DA3D1B7}" srcOrd="1" destOrd="0" presId="urn:microsoft.com/office/officeart/2005/8/layout/bList2"/>
    <dgm:cxn modelId="{5A1A7D67-86B7-4A7D-BF2E-F0DA03FC279C}" srcId="{CB43CB4A-98AC-4B7E-9A4E-1901539321FD}" destId="{CA6D93BD-9DA7-4216-A38C-562BDCA9891D}" srcOrd="2" destOrd="0" parTransId="{0F4B0A5D-FBF6-45C1-93F2-88D59AB13E57}" sibTransId="{E5B1DE82-8541-4DD2-AF93-F21819979760}"/>
    <dgm:cxn modelId="{3784453F-9AF7-47F6-8943-0824F5D948F8}" type="presOf" srcId="{AA88D9DE-4537-45F4-9665-19D38F18EB9A}" destId="{16C2A704-4E84-46EB-A522-D4C0E638184D}" srcOrd="0" destOrd="0" presId="urn:microsoft.com/office/officeart/2005/8/layout/bList2"/>
    <dgm:cxn modelId="{FD3EC39E-D0A7-4948-BBDF-D0EE28136565}" type="presOf" srcId="{1CE4BD84-1602-4FA2-8F2A-9A9A29F96E51}" destId="{7B50B23A-D854-422C-B833-E5DCED59E645}" srcOrd="0" destOrd="0" presId="urn:microsoft.com/office/officeart/2005/8/layout/bList2"/>
    <dgm:cxn modelId="{2F19ABC9-B728-4C2D-9135-00D64B84C103}" type="presOf" srcId="{6AF979F4-2214-4073-BBF0-6E01CF3BB2E5}" destId="{6A0EDB7B-3F23-46A3-AD1A-A5150548C548}" srcOrd="0" destOrd="2" presId="urn:microsoft.com/office/officeart/2005/8/layout/bList2"/>
    <dgm:cxn modelId="{0D133ED2-FE61-4A77-916E-B1AFAB0384E0}" type="presOf" srcId="{FCC24418-FE13-439D-A8AF-6A313C8D4CFC}" destId="{7B50B23A-D854-422C-B833-E5DCED59E645}" srcOrd="0" destOrd="1" presId="urn:microsoft.com/office/officeart/2005/8/layout/bList2"/>
    <dgm:cxn modelId="{B14E96DC-6F0B-46DB-8D12-E5787E4FFDEB}" type="presOf" srcId="{CB43CB4A-98AC-4B7E-9A4E-1901539321FD}" destId="{9B53EF9A-E0E2-404C-9241-A7DCCD4B361F}" srcOrd="1" destOrd="0" presId="urn:microsoft.com/office/officeart/2005/8/layout/bList2"/>
    <dgm:cxn modelId="{E63B33B2-056D-4CEA-8CB1-9C1C2B4B6535}" type="presOf" srcId="{CA6D93BD-9DA7-4216-A38C-562BDCA9891D}" destId="{7B50B23A-D854-422C-B833-E5DCED59E645}" srcOrd="0" destOrd="2" presId="urn:microsoft.com/office/officeart/2005/8/layout/bList2"/>
    <dgm:cxn modelId="{2229CF9B-28D6-4183-B75B-F9EA4CD98850}" type="presOf" srcId="{10E839A0-A60A-4EC0-8640-4D5147F68FEC}" destId="{6A0EDB7B-3F23-46A3-AD1A-A5150548C548}" srcOrd="0" destOrd="0" presId="urn:microsoft.com/office/officeart/2005/8/layout/bList2"/>
    <dgm:cxn modelId="{4F41EB58-6B64-4AFB-B637-267F8BB07FB0}" srcId="{06F15216-A296-44A1-9BF6-7E39104EC732}" destId="{6AF979F4-2214-4073-BBF0-6E01CF3BB2E5}" srcOrd="2" destOrd="0" parTransId="{2A4BF3BB-200C-439C-8E4C-CF176B31D63C}" sibTransId="{91F03470-D7B3-4EAD-9342-8211302F5D3F}"/>
    <dgm:cxn modelId="{481E32C2-F6C6-45FC-9DFE-1A6C167F89E8}" srcId="{06F15216-A296-44A1-9BF6-7E39104EC732}" destId="{10E839A0-A60A-4EC0-8640-4D5147F68FEC}" srcOrd="0" destOrd="0" parTransId="{CCFAFE2C-F51F-4DC6-8D64-0380FE69C7F3}" sibTransId="{2AE0F188-F0C9-47CC-AC58-1AD721B95F11}"/>
    <dgm:cxn modelId="{427C4F00-3384-44BE-BEC7-C4305D8105B0}" srcId="{AA88D9DE-4537-45F4-9665-19D38F18EB9A}" destId="{CB43CB4A-98AC-4B7E-9A4E-1901539321FD}" srcOrd="1" destOrd="0" parTransId="{9E5C4228-858B-426E-A64A-31FE4871E754}" sibTransId="{E91DEFAE-53EC-4125-85CC-1B82824CD169}"/>
    <dgm:cxn modelId="{71351E31-05C1-4737-8E0B-0709A6699D3D}" type="presOf" srcId="{0B07C5DC-668B-4724-8A88-B024DF1FF1BD}" destId="{6A0EDB7B-3F23-46A3-AD1A-A5150548C548}" srcOrd="0" destOrd="1" presId="urn:microsoft.com/office/officeart/2005/8/layout/bList2"/>
    <dgm:cxn modelId="{37B576C5-EC3F-4798-B1E3-AB07CE2A4F45}" type="presOf" srcId="{CB43CB4A-98AC-4B7E-9A4E-1901539321FD}" destId="{BC1BA4F6-608F-42C5-8BA6-283028392059}" srcOrd="0" destOrd="0" presId="urn:microsoft.com/office/officeart/2005/8/layout/bList2"/>
    <dgm:cxn modelId="{E41F622B-1B2F-40E8-855E-61B6B6D772A9}" srcId="{AA88D9DE-4537-45F4-9665-19D38F18EB9A}" destId="{06F15216-A296-44A1-9BF6-7E39104EC732}" srcOrd="0" destOrd="0" parTransId="{707B6C77-801B-4D40-BA2A-8A519D9EF1FB}" sibTransId="{A6A46D75-97EB-4ADC-AB6A-E34441E4C623}"/>
    <dgm:cxn modelId="{1A67AD0C-7B03-4376-B7A8-0EF18B938D9E}" srcId="{CB43CB4A-98AC-4B7E-9A4E-1901539321FD}" destId="{1CE4BD84-1602-4FA2-8F2A-9A9A29F96E51}" srcOrd="0" destOrd="0" parTransId="{7E2ADD68-7DEC-42F5-8D02-BDE130220A50}" sibTransId="{FD5F8317-7943-400C-9170-1E94ED60FFE4}"/>
    <dgm:cxn modelId="{765BFF53-B378-4905-8CB9-E5B4BF073EE2}" type="presParOf" srcId="{16C2A704-4E84-46EB-A522-D4C0E638184D}" destId="{96AF3A11-8137-4A7F-9D6C-84E1E1431E55}" srcOrd="0" destOrd="0" presId="urn:microsoft.com/office/officeart/2005/8/layout/bList2"/>
    <dgm:cxn modelId="{911B17BE-8700-458E-9BAE-519C41602C12}" type="presParOf" srcId="{96AF3A11-8137-4A7F-9D6C-84E1E1431E55}" destId="{6A0EDB7B-3F23-46A3-AD1A-A5150548C548}" srcOrd="0" destOrd="0" presId="urn:microsoft.com/office/officeart/2005/8/layout/bList2"/>
    <dgm:cxn modelId="{D486BC3A-27E4-4EE7-858E-3002447046AF}" type="presParOf" srcId="{96AF3A11-8137-4A7F-9D6C-84E1E1431E55}" destId="{49D37AAD-D459-4AB0-9A13-68FF061C9F93}" srcOrd="1" destOrd="0" presId="urn:microsoft.com/office/officeart/2005/8/layout/bList2"/>
    <dgm:cxn modelId="{5CAA8659-9AAB-4C83-AC9F-A11C25F81AC7}" type="presParOf" srcId="{96AF3A11-8137-4A7F-9D6C-84E1E1431E55}" destId="{4BD6C101-03C1-4B16-BF10-C6B48DA3D1B7}" srcOrd="2" destOrd="0" presId="urn:microsoft.com/office/officeart/2005/8/layout/bList2"/>
    <dgm:cxn modelId="{F13B103A-3115-4186-A50A-7E3482A648F3}" type="presParOf" srcId="{96AF3A11-8137-4A7F-9D6C-84E1E1431E55}" destId="{3A89229E-CDBC-4246-A8CD-F8332CEC8424}" srcOrd="3" destOrd="0" presId="urn:microsoft.com/office/officeart/2005/8/layout/bList2"/>
    <dgm:cxn modelId="{5C0F5C2A-37FC-47B6-A70B-BC3BDB82771E}" type="presParOf" srcId="{16C2A704-4E84-46EB-A522-D4C0E638184D}" destId="{FADD573F-8B00-4FB3-B6E7-ED5CF9D4C3AF}" srcOrd="1" destOrd="0" presId="urn:microsoft.com/office/officeart/2005/8/layout/bList2"/>
    <dgm:cxn modelId="{3D18242F-F71C-436A-9A01-340EC24FBF60}" type="presParOf" srcId="{16C2A704-4E84-46EB-A522-D4C0E638184D}" destId="{38B6FF01-DE32-4584-B593-67C96AD7C3CF}" srcOrd="2" destOrd="0" presId="urn:microsoft.com/office/officeart/2005/8/layout/bList2"/>
    <dgm:cxn modelId="{FECF4218-D5B2-4404-89AE-FDEC81D8C3D3}" type="presParOf" srcId="{38B6FF01-DE32-4584-B593-67C96AD7C3CF}" destId="{7B50B23A-D854-422C-B833-E5DCED59E645}" srcOrd="0" destOrd="0" presId="urn:microsoft.com/office/officeart/2005/8/layout/bList2"/>
    <dgm:cxn modelId="{99F2FE69-22E3-40BE-ACC6-45E83EC4D38F}" type="presParOf" srcId="{38B6FF01-DE32-4584-B593-67C96AD7C3CF}" destId="{BC1BA4F6-608F-42C5-8BA6-283028392059}" srcOrd="1" destOrd="0" presId="urn:microsoft.com/office/officeart/2005/8/layout/bList2"/>
    <dgm:cxn modelId="{5E715F4E-4EC9-4DC9-93F3-C9BEF1E53F9C}" type="presParOf" srcId="{38B6FF01-DE32-4584-B593-67C96AD7C3CF}" destId="{9B53EF9A-E0E2-404C-9241-A7DCCD4B361F}" srcOrd="2" destOrd="0" presId="urn:microsoft.com/office/officeart/2005/8/layout/bList2"/>
    <dgm:cxn modelId="{0FA4834F-745C-4AA1-841E-1386038D1F96}" type="presParOf" srcId="{38B6FF01-DE32-4584-B593-67C96AD7C3CF}" destId="{50951FCB-3262-455D-B3D5-CEC82DBB39D2}"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54BDF44-5FC2-4B96-B94E-BBABA0D323CF}"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7C6A52DF-1DC7-4C5A-B674-0BB29EDDC40D}">
      <dgm:prSet phldrT="[Text]"/>
      <dgm:spPr>
        <a:noFill/>
        <a:ln>
          <a:noFill/>
        </a:ln>
      </dgm:spPr>
      <dgm:t>
        <a:bodyPr/>
        <a:lstStyle/>
        <a:p>
          <a:pPr algn="ctr"/>
          <a:r>
            <a:rPr lang="en-US" b="1" dirty="0" err="1" smtClean="0">
              <a:solidFill>
                <a:schemeClr val="tx1"/>
              </a:solidFill>
              <a:latin typeface="Bahnschrift Light" panose="020B0502040204020203" pitchFamily="34" charset="0"/>
              <a:cs typeface="Times New Roman" panose="02020603050405020304" pitchFamily="18" charset="0"/>
            </a:rPr>
            <a:t>Microsociological</a:t>
          </a:r>
          <a:r>
            <a:rPr lang="en-US" b="1" dirty="0" smtClean="0">
              <a:solidFill>
                <a:schemeClr val="tx1"/>
              </a:solidFill>
              <a:latin typeface="Bahnschrift Light" panose="020B0502040204020203" pitchFamily="34" charset="0"/>
              <a:cs typeface="Times New Roman" panose="02020603050405020304" pitchFamily="18" charset="0"/>
            </a:rPr>
            <a:t> Theory</a:t>
          </a:r>
          <a:endParaRPr lang="en-US" b="1" dirty="0">
            <a:solidFill>
              <a:schemeClr val="tx1"/>
            </a:solidFill>
            <a:latin typeface="Bahnschrift Light" panose="020B0502040204020203" pitchFamily="34" charset="0"/>
            <a:cs typeface="Times New Roman" panose="02020603050405020304" pitchFamily="18" charset="0"/>
          </a:endParaRPr>
        </a:p>
      </dgm:t>
    </dgm:pt>
    <dgm:pt modelId="{407DAD69-F7C7-4E7C-B38C-0A6C05CC6C3A}" type="sibTrans" cxnId="{CD83B399-307D-4255-BE74-33A66C73ABFC}">
      <dgm:prSet/>
      <dgm:spPr/>
      <dgm:t>
        <a:bodyPr/>
        <a:lstStyle/>
        <a:p>
          <a:pPr algn="ctr"/>
          <a:endParaRPr lang="en-US" b="1">
            <a:latin typeface="Bradley Hand ITC" panose="03070402050302030203" pitchFamily="66" charset="0"/>
          </a:endParaRPr>
        </a:p>
      </dgm:t>
    </dgm:pt>
    <dgm:pt modelId="{5C4507E9-F898-463B-A1FC-2FD194AADBF8}" type="parTrans" cxnId="{CD83B399-307D-4255-BE74-33A66C73ABFC}">
      <dgm:prSet/>
      <dgm:spPr/>
      <dgm:t>
        <a:bodyPr/>
        <a:lstStyle/>
        <a:p>
          <a:pPr algn="ctr"/>
          <a:endParaRPr lang="en-US" b="1">
            <a:latin typeface="Bradley Hand ITC" panose="03070402050302030203" pitchFamily="66" charset="0"/>
          </a:endParaRPr>
        </a:p>
      </dgm:t>
    </dgm:pt>
    <dgm:pt modelId="{852A072D-F22E-4D3D-8C33-B04303D51DF6}" type="pres">
      <dgm:prSet presAssocID="{E54BDF44-5FC2-4B96-B94E-BBABA0D323CF}" presName="linear" presStyleCnt="0">
        <dgm:presLayoutVars>
          <dgm:animLvl val="lvl"/>
          <dgm:resizeHandles val="exact"/>
        </dgm:presLayoutVars>
      </dgm:prSet>
      <dgm:spPr/>
      <dgm:t>
        <a:bodyPr/>
        <a:lstStyle/>
        <a:p>
          <a:endParaRPr lang="en-US"/>
        </a:p>
      </dgm:t>
    </dgm:pt>
    <dgm:pt modelId="{81AF895F-4917-4E56-86C1-763C5A9E0D14}" type="pres">
      <dgm:prSet presAssocID="{7C6A52DF-1DC7-4C5A-B674-0BB29EDDC40D}" presName="parentText" presStyleLbl="node1" presStyleIdx="0" presStyleCnt="1">
        <dgm:presLayoutVars>
          <dgm:chMax val="0"/>
          <dgm:bulletEnabled val="1"/>
        </dgm:presLayoutVars>
      </dgm:prSet>
      <dgm:spPr/>
      <dgm:t>
        <a:bodyPr/>
        <a:lstStyle/>
        <a:p>
          <a:endParaRPr lang="en-US"/>
        </a:p>
      </dgm:t>
    </dgm:pt>
  </dgm:ptLst>
  <dgm:cxnLst>
    <dgm:cxn modelId="{E10C6377-5594-4BF9-BCDF-702CF8A8CC13}" type="presOf" srcId="{7C6A52DF-1DC7-4C5A-B674-0BB29EDDC40D}" destId="{81AF895F-4917-4E56-86C1-763C5A9E0D14}" srcOrd="0" destOrd="0" presId="urn:microsoft.com/office/officeart/2005/8/layout/vList2"/>
    <dgm:cxn modelId="{062E65D6-A444-4EFA-AAA6-1E68B6AFEE24}" type="presOf" srcId="{E54BDF44-5FC2-4B96-B94E-BBABA0D323CF}" destId="{852A072D-F22E-4D3D-8C33-B04303D51DF6}" srcOrd="0" destOrd="0" presId="urn:microsoft.com/office/officeart/2005/8/layout/vList2"/>
    <dgm:cxn modelId="{CD83B399-307D-4255-BE74-33A66C73ABFC}" srcId="{E54BDF44-5FC2-4B96-B94E-BBABA0D323CF}" destId="{7C6A52DF-1DC7-4C5A-B674-0BB29EDDC40D}" srcOrd="0" destOrd="0" parTransId="{5C4507E9-F898-463B-A1FC-2FD194AADBF8}" sibTransId="{407DAD69-F7C7-4E7C-B38C-0A6C05CC6C3A}"/>
    <dgm:cxn modelId="{9B72FCBB-F57C-4E3C-8F9C-F7B770035FB6}" type="presParOf" srcId="{852A072D-F22E-4D3D-8C33-B04303D51DF6}" destId="{81AF895F-4917-4E56-86C1-763C5A9E0D1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7ADBE6FB-309D-4C59-BD0A-0A81BE11E39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4B0A236-DD53-43D2-BDA0-069779DE4DC1}">
      <dgm:prSet custT="1"/>
      <dgm:spPr/>
      <dgm:t>
        <a:bodyPr/>
        <a:lstStyle/>
        <a:p>
          <a:r>
            <a:rPr lang="en-US" sz="2000" dirty="0" smtClean="0">
              <a:latin typeface="Times New Roman" panose="02020603050405020304" pitchFamily="18" charset="0"/>
              <a:cs typeface="Times New Roman" panose="02020603050405020304" pitchFamily="18" charset="0"/>
            </a:rPr>
            <a:t>Although symbolic interactionism traces its origins to Max Weber's assertion that individuals act according to their interpretation of the meaning of their world, the American philosopher George Herbert introduced this perspective to American sociology in the 1920s.</a:t>
          </a:r>
          <a:endParaRPr lang="en-US" sz="2000" b="1" dirty="0">
            <a:latin typeface="Times New Roman" panose="02020603050405020304" pitchFamily="18" charset="0"/>
            <a:cs typeface="Times New Roman" panose="02020603050405020304" pitchFamily="18" charset="0"/>
          </a:endParaRPr>
        </a:p>
      </dgm:t>
    </dgm:pt>
    <dgm:pt modelId="{3C6229CB-994F-4D6E-8227-05CC22BC1707}" type="parTrans" cxnId="{022A8903-97AB-475E-9613-70FD3512530F}">
      <dgm:prSet/>
      <dgm:spPr/>
      <dgm:t>
        <a:bodyPr/>
        <a:lstStyle/>
        <a:p>
          <a:endParaRPr lang="en-US" sz="2000"/>
        </a:p>
      </dgm:t>
    </dgm:pt>
    <dgm:pt modelId="{0B48DEA7-E2B7-43EA-B930-730E1304C128}" type="sibTrans" cxnId="{022A8903-97AB-475E-9613-70FD3512530F}">
      <dgm:prSet/>
      <dgm:spPr/>
      <dgm:t>
        <a:bodyPr/>
        <a:lstStyle/>
        <a:p>
          <a:endParaRPr lang="en-US" sz="2000"/>
        </a:p>
      </dgm:t>
    </dgm:pt>
    <dgm:pt modelId="{51AD37FA-EB39-4671-863B-C4E7750EE0D8}">
      <dgm:prSet custT="1"/>
      <dgm:spPr/>
      <dgm:t>
        <a:bodyPr/>
        <a:lstStyle/>
        <a:p>
          <a:r>
            <a:rPr lang="en-US" sz="2000" dirty="0" smtClean="0">
              <a:latin typeface="Times New Roman" panose="02020603050405020304" pitchFamily="18" charset="0"/>
              <a:cs typeface="Times New Roman" panose="02020603050405020304" pitchFamily="18" charset="0"/>
            </a:rPr>
            <a:t>For symbolic interactionists, </a:t>
          </a:r>
          <a:r>
            <a:rPr lang="en-US" sz="2000" b="1" dirty="0" smtClean="0">
              <a:latin typeface="Times New Roman" panose="02020603050405020304" pitchFamily="18" charset="0"/>
              <a:cs typeface="Times New Roman" panose="02020603050405020304" pitchFamily="18" charset="0"/>
            </a:rPr>
            <a:t>society is produced and reproduced through our interactions with each other by means of language and our interpretations of that language. </a:t>
          </a:r>
          <a:endParaRPr lang="en-US" sz="2000" b="1" dirty="0">
            <a:latin typeface="Times New Roman" panose="02020603050405020304" pitchFamily="18" charset="0"/>
            <a:cs typeface="Times New Roman" panose="02020603050405020304" pitchFamily="18" charset="0"/>
          </a:endParaRPr>
        </a:p>
      </dgm:t>
    </dgm:pt>
    <dgm:pt modelId="{8BA7B40A-24AD-453E-AE08-E1FF6FB6F30A}" type="parTrans" cxnId="{BE4AD088-4F9E-4E98-B431-0E8CEDC9A32B}">
      <dgm:prSet/>
      <dgm:spPr/>
      <dgm:t>
        <a:bodyPr/>
        <a:lstStyle/>
        <a:p>
          <a:endParaRPr lang="en-US" sz="2000"/>
        </a:p>
      </dgm:t>
    </dgm:pt>
    <dgm:pt modelId="{D2E31944-0C79-458B-87EC-F518A70522CB}" type="sibTrans" cxnId="{BE4AD088-4F9E-4E98-B431-0E8CEDC9A32B}">
      <dgm:prSet/>
      <dgm:spPr/>
      <dgm:t>
        <a:bodyPr/>
        <a:lstStyle/>
        <a:p>
          <a:endParaRPr lang="en-US" sz="2000"/>
        </a:p>
      </dgm:t>
    </dgm:pt>
    <dgm:pt modelId="{0D20A6E5-8E72-4309-8FB6-A2FA2E42A622}">
      <dgm:prSet custT="1"/>
      <dgm:spPr/>
      <dgm:t>
        <a:bodyPr/>
        <a:lstStyle/>
        <a:p>
          <a:r>
            <a:rPr lang="en-US" sz="2000" dirty="0" smtClean="0">
              <a:latin typeface="Times New Roman" panose="02020603050405020304" pitchFamily="18" charset="0"/>
              <a:cs typeface="Times New Roman" panose="02020603050405020304" pitchFamily="18" charset="0"/>
            </a:rPr>
            <a:t>Symbolic interactionism is concerned with </a:t>
          </a:r>
          <a:r>
            <a:rPr lang="en-US" sz="2000" b="1" dirty="0" smtClean="0">
              <a:latin typeface="Times New Roman" panose="02020603050405020304" pitchFamily="18" charset="0"/>
              <a:cs typeface="Times New Roman" panose="02020603050405020304" pitchFamily="18" charset="0"/>
            </a:rPr>
            <a:t>the meanings that people place on their own and one another’s behavior. </a:t>
          </a:r>
          <a:endParaRPr lang="en-US" sz="2000" b="1" dirty="0">
            <a:latin typeface="Times New Roman" panose="02020603050405020304" pitchFamily="18" charset="0"/>
            <a:cs typeface="Times New Roman" panose="02020603050405020304" pitchFamily="18" charset="0"/>
          </a:endParaRPr>
        </a:p>
      </dgm:t>
    </dgm:pt>
    <dgm:pt modelId="{B8688063-71BC-4310-ADA9-D05BF3564C3D}" type="parTrans" cxnId="{C7FCD752-EB0E-4A01-81DF-A2399F5A1AFE}">
      <dgm:prSet/>
      <dgm:spPr/>
      <dgm:t>
        <a:bodyPr/>
        <a:lstStyle/>
        <a:p>
          <a:endParaRPr lang="en-US" sz="1600"/>
        </a:p>
      </dgm:t>
    </dgm:pt>
    <dgm:pt modelId="{8BFFF7E3-4730-40C8-84E1-2FE1891FBB67}" type="sibTrans" cxnId="{C7FCD752-EB0E-4A01-81DF-A2399F5A1AFE}">
      <dgm:prSet/>
      <dgm:spPr/>
      <dgm:t>
        <a:bodyPr/>
        <a:lstStyle/>
        <a:p>
          <a:endParaRPr lang="en-US" sz="1600"/>
        </a:p>
      </dgm:t>
    </dgm:pt>
    <dgm:pt modelId="{DB847686-EE81-4D18-BE91-627149EF23A2}" type="pres">
      <dgm:prSet presAssocID="{7ADBE6FB-309D-4C59-BD0A-0A81BE11E39B}" presName="vert0" presStyleCnt="0">
        <dgm:presLayoutVars>
          <dgm:dir/>
          <dgm:animOne val="branch"/>
          <dgm:animLvl val="lvl"/>
        </dgm:presLayoutVars>
      </dgm:prSet>
      <dgm:spPr/>
      <dgm:t>
        <a:bodyPr/>
        <a:lstStyle/>
        <a:p>
          <a:endParaRPr lang="en-US"/>
        </a:p>
      </dgm:t>
    </dgm:pt>
    <dgm:pt modelId="{6C8FFDB4-C566-4743-9305-37436C6ECDD5}" type="pres">
      <dgm:prSet presAssocID="{34B0A236-DD53-43D2-BDA0-069779DE4DC1}" presName="thickLine" presStyleLbl="alignNode1" presStyleIdx="0" presStyleCnt="3"/>
      <dgm:spPr/>
      <dgm:t>
        <a:bodyPr/>
        <a:lstStyle/>
        <a:p>
          <a:endParaRPr lang="en-US"/>
        </a:p>
      </dgm:t>
    </dgm:pt>
    <dgm:pt modelId="{F0634C76-16AF-4283-8E8D-60AAFC77E17E}" type="pres">
      <dgm:prSet presAssocID="{34B0A236-DD53-43D2-BDA0-069779DE4DC1}" presName="horz1" presStyleCnt="0"/>
      <dgm:spPr/>
      <dgm:t>
        <a:bodyPr/>
        <a:lstStyle/>
        <a:p>
          <a:endParaRPr lang="en-US"/>
        </a:p>
      </dgm:t>
    </dgm:pt>
    <dgm:pt modelId="{5101958C-EB10-4CDF-AA7D-DD4E2829B378}" type="pres">
      <dgm:prSet presAssocID="{34B0A236-DD53-43D2-BDA0-069779DE4DC1}" presName="tx1" presStyleLbl="revTx" presStyleIdx="0" presStyleCnt="3"/>
      <dgm:spPr/>
      <dgm:t>
        <a:bodyPr/>
        <a:lstStyle/>
        <a:p>
          <a:endParaRPr lang="en-US"/>
        </a:p>
      </dgm:t>
    </dgm:pt>
    <dgm:pt modelId="{6CD93F3A-A53C-4D3A-828A-D69604F49A17}" type="pres">
      <dgm:prSet presAssocID="{34B0A236-DD53-43D2-BDA0-069779DE4DC1}" presName="vert1" presStyleCnt="0"/>
      <dgm:spPr/>
      <dgm:t>
        <a:bodyPr/>
        <a:lstStyle/>
        <a:p>
          <a:endParaRPr lang="en-US"/>
        </a:p>
      </dgm:t>
    </dgm:pt>
    <dgm:pt modelId="{0B2EAF90-CC26-4FB5-908E-8A71183F10A4}" type="pres">
      <dgm:prSet presAssocID="{0D20A6E5-8E72-4309-8FB6-A2FA2E42A622}" presName="thickLine" presStyleLbl="alignNode1" presStyleIdx="1" presStyleCnt="3"/>
      <dgm:spPr/>
      <dgm:t>
        <a:bodyPr/>
        <a:lstStyle/>
        <a:p>
          <a:endParaRPr lang="en-US"/>
        </a:p>
      </dgm:t>
    </dgm:pt>
    <dgm:pt modelId="{5892EEEA-4F83-4D37-B358-B43E0AFFE673}" type="pres">
      <dgm:prSet presAssocID="{0D20A6E5-8E72-4309-8FB6-A2FA2E42A622}" presName="horz1" presStyleCnt="0"/>
      <dgm:spPr/>
      <dgm:t>
        <a:bodyPr/>
        <a:lstStyle/>
        <a:p>
          <a:endParaRPr lang="en-US"/>
        </a:p>
      </dgm:t>
    </dgm:pt>
    <dgm:pt modelId="{7E564F8E-2206-4BC2-BBC6-D7C6917A15A1}" type="pres">
      <dgm:prSet presAssocID="{0D20A6E5-8E72-4309-8FB6-A2FA2E42A622}" presName="tx1" presStyleLbl="revTx" presStyleIdx="1" presStyleCnt="3"/>
      <dgm:spPr/>
      <dgm:t>
        <a:bodyPr/>
        <a:lstStyle/>
        <a:p>
          <a:endParaRPr lang="en-US"/>
        </a:p>
      </dgm:t>
    </dgm:pt>
    <dgm:pt modelId="{18617475-00F6-4078-ADF2-1B246D60FF0F}" type="pres">
      <dgm:prSet presAssocID="{0D20A6E5-8E72-4309-8FB6-A2FA2E42A622}" presName="vert1" presStyleCnt="0"/>
      <dgm:spPr/>
      <dgm:t>
        <a:bodyPr/>
        <a:lstStyle/>
        <a:p>
          <a:endParaRPr lang="en-US"/>
        </a:p>
      </dgm:t>
    </dgm:pt>
    <dgm:pt modelId="{F5E352C5-2A53-46EC-823B-D4F6B097EDEB}" type="pres">
      <dgm:prSet presAssocID="{51AD37FA-EB39-4671-863B-C4E7750EE0D8}" presName="thickLine" presStyleLbl="alignNode1" presStyleIdx="2" presStyleCnt="3"/>
      <dgm:spPr/>
      <dgm:t>
        <a:bodyPr/>
        <a:lstStyle/>
        <a:p>
          <a:endParaRPr lang="en-US"/>
        </a:p>
      </dgm:t>
    </dgm:pt>
    <dgm:pt modelId="{F05504D4-C904-49CA-B69C-FF79041814CB}" type="pres">
      <dgm:prSet presAssocID="{51AD37FA-EB39-4671-863B-C4E7750EE0D8}" presName="horz1" presStyleCnt="0"/>
      <dgm:spPr/>
      <dgm:t>
        <a:bodyPr/>
        <a:lstStyle/>
        <a:p>
          <a:endParaRPr lang="en-US"/>
        </a:p>
      </dgm:t>
    </dgm:pt>
    <dgm:pt modelId="{E38845D5-4BDB-40F5-9B4F-6C74CDF1A96A}" type="pres">
      <dgm:prSet presAssocID="{51AD37FA-EB39-4671-863B-C4E7750EE0D8}" presName="tx1" presStyleLbl="revTx" presStyleIdx="2" presStyleCnt="3"/>
      <dgm:spPr/>
      <dgm:t>
        <a:bodyPr/>
        <a:lstStyle/>
        <a:p>
          <a:endParaRPr lang="en-US"/>
        </a:p>
      </dgm:t>
    </dgm:pt>
    <dgm:pt modelId="{EC679C07-7FAA-4217-8B53-D852BC36C503}" type="pres">
      <dgm:prSet presAssocID="{51AD37FA-EB39-4671-863B-C4E7750EE0D8}" presName="vert1" presStyleCnt="0"/>
      <dgm:spPr/>
      <dgm:t>
        <a:bodyPr/>
        <a:lstStyle/>
        <a:p>
          <a:endParaRPr lang="en-US"/>
        </a:p>
      </dgm:t>
    </dgm:pt>
  </dgm:ptLst>
  <dgm:cxnLst>
    <dgm:cxn modelId="{BE4AD088-4F9E-4E98-B431-0E8CEDC9A32B}" srcId="{7ADBE6FB-309D-4C59-BD0A-0A81BE11E39B}" destId="{51AD37FA-EB39-4671-863B-C4E7750EE0D8}" srcOrd="2" destOrd="0" parTransId="{8BA7B40A-24AD-453E-AE08-E1FF6FB6F30A}" sibTransId="{D2E31944-0C79-458B-87EC-F518A70522CB}"/>
    <dgm:cxn modelId="{BEEC5640-68C5-4FD8-A95C-B897E7CBCE74}" type="presOf" srcId="{7ADBE6FB-309D-4C59-BD0A-0A81BE11E39B}" destId="{DB847686-EE81-4D18-BE91-627149EF23A2}" srcOrd="0" destOrd="0" presId="urn:microsoft.com/office/officeart/2008/layout/LinedList"/>
    <dgm:cxn modelId="{23793DB6-43DA-48C6-89A5-14E3F7104DCA}" type="presOf" srcId="{0D20A6E5-8E72-4309-8FB6-A2FA2E42A622}" destId="{7E564F8E-2206-4BC2-BBC6-D7C6917A15A1}" srcOrd="0" destOrd="0" presId="urn:microsoft.com/office/officeart/2008/layout/LinedList"/>
    <dgm:cxn modelId="{698A9EDF-94BC-49F1-9432-A30D397EFEE9}" type="presOf" srcId="{34B0A236-DD53-43D2-BDA0-069779DE4DC1}" destId="{5101958C-EB10-4CDF-AA7D-DD4E2829B378}" srcOrd="0" destOrd="0" presId="urn:microsoft.com/office/officeart/2008/layout/LinedList"/>
    <dgm:cxn modelId="{022A8903-97AB-475E-9613-70FD3512530F}" srcId="{7ADBE6FB-309D-4C59-BD0A-0A81BE11E39B}" destId="{34B0A236-DD53-43D2-BDA0-069779DE4DC1}" srcOrd="0" destOrd="0" parTransId="{3C6229CB-994F-4D6E-8227-05CC22BC1707}" sibTransId="{0B48DEA7-E2B7-43EA-B930-730E1304C128}"/>
    <dgm:cxn modelId="{C7FCD752-EB0E-4A01-81DF-A2399F5A1AFE}" srcId="{7ADBE6FB-309D-4C59-BD0A-0A81BE11E39B}" destId="{0D20A6E5-8E72-4309-8FB6-A2FA2E42A622}" srcOrd="1" destOrd="0" parTransId="{B8688063-71BC-4310-ADA9-D05BF3564C3D}" sibTransId="{8BFFF7E3-4730-40C8-84E1-2FE1891FBB67}"/>
    <dgm:cxn modelId="{12FA4A0E-65E9-4384-A191-44EAC90E60CB}" type="presOf" srcId="{51AD37FA-EB39-4671-863B-C4E7750EE0D8}" destId="{E38845D5-4BDB-40F5-9B4F-6C74CDF1A96A}" srcOrd="0" destOrd="0" presId="urn:microsoft.com/office/officeart/2008/layout/LinedList"/>
    <dgm:cxn modelId="{EAD5E7EB-9EA9-44C7-992B-120A1367B235}" type="presParOf" srcId="{DB847686-EE81-4D18-BE91-627149EF23A2}" destId="{6C8FFDB4-C566-4743-9305-37436C6ECDD5}" srcOrd="0" destOrd="0" presId="urn:microsoft.com/office/officeart/2008/layout/LinedList"/>
    <dgm:cxn modelId="{2F6E82D5-0E03-409C-B1A4-20A66DD7F8AB}" type="presParOf" srcId="{DB847686-EE81-4D18-BE91-627149EF23A2}" destId="{F0634C76-16AF-4283-8E8D-60AAFC77E17E}" srcOrd="1" destOrd="0" presId="urn:microsoft.com/office/officeart/2008/layout/LinedList"/>
    <dgm:cxn modelId="{6BA1FE89-D10A-427F-B42A-3A4549AD2D39}" type="presParOf" srcId="{F0634C76-16AF-4283-8E8D-60AAFC77E17E}" destId="{5101958C-EB10-4CDF-AA7D-DD4E2829B378}" srcOrd="0" destOrd="0" presId="urn:microsoft.com/office/officeart/2008/layout/LinedList"/>
    <dgm:cxn modelId="{1BDF66AE-27E8-4C0D-AF4A-0558AFDFF266}" type="presParOf" srcId="{F0634C76-16AF-4283-8E8D-60AAFC77E17E}" destId="{6CD93F3A-A53C-4D3A-828A-D69604F49A17}" srcOrd="1" destOrd="0" presId="urn:microsoft.com/office/officeart/2008/layout/LinedList"/>
    <dgm:cxn modelId="{BEB3E49D-65EE-4316-B3E0-E80447D26E04}" type="presParOf" srcId="{DB847686-EE81-4D18-BE91-627149EF23A2}" destId="{0B2EAF90-CC26-4FB5-908E-8A71183F10A4}" srcOrd="2" destOrd="0" presId="urn:microsoft.com/office/officeart/2008/layout/LinedList"/>
    <dgm:cxn modelId="{91ADE39E-2BAF-40E4-850D-183C3ABFBF78}" type="presParOf" srcId="{DB847686-EE81-4D18-BE91-627149EF23A2}" destId="{5892EEEA-4F83-4D37-B358-B43E0AFFE673}" srcOrd="3" destOrd="0" presId="urn:microsoft.com/office/officeart/2008/layout/LinedList"/>
    <dgm:cxn modelId="{8CF41268-2D20-49CC-B717-9CF361E09090}" type="presParOf" srcId="{5892EEEA-4F83-4D37-B358-B43E0AFFE673}" destId="{7E564F8E-2206-4BC2-BBC6-D7C6917A15A1}" srcOrd="0" destOrd="0" presId="urn:microsoft.com/office/officeart/2008/layout/LinedList"/>
    <dgm:cxn modelId="{77A13E0B-84BD-4956-81BC-BB2BE7C3643C}" type="presParOf" srcId="{5892EEEA-4F83-4D37-B358-B43E0AFFE673}" destId="{18617475-00F6-4078-ADF2-1B246D60FF0F}" srcOrd="1" destOrd="0" presId="urn:microsoft.com/office/officeart/2008/layout/LinedList"/>
    <dgm:cxn modelId="{C8908FCD-9B04-4FB2-893D-4AF52DCC2156}" type="presParOf" srcId="{DB847686-EE81-4D18-BE91-627149EF23A2}" destId="{F5E352C5-2A53-46EC-823B-D4F6B097EDEB}" srcOrd="4" destOrd="0" presId="urn:microsoft.com/office/officeart/2008/layout/LinedList"/>
    <dgm:cxn modelId="{14A40626-CC54-4474-A348-DA6217661742}" type="presParOf" srcId="{DB847686-EE81-4D18-BE91-627149EF23A2}" destId="{F05504D4-C904-49CA-B69C-FF79041814CB}" srcOrd="5" destOrd="0" presId="urn:microsoft.com/office/officeart/2008/layout/LinedList"/>
    <dgm:cxn modelId="{77F392B5-A68E-4EF5-A845-64E05CD63380}" type="presParOf" srcId="{F05504D4-C904-49CA-B69C-FF79041814CB}" destId="{E38845D5-4BDB-40F5-9B4F-6C74CDF1A96A}" srcOrd="0" destOrd="0" presId="urn:microsoft.com/office/officeart/2008/layout/LinedList"/>
    <dgm:cxn modelId="{A1D4944D-3922-4EF7-8A04-0F6BB35EA26A}" type="presParOf" srcId="{F05504D4-C904-49CA-B69C-FF79041814CB}" destId="{EC679C07-7FAA-4217-8B53-D852BC36C50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2EF5A9CF-DC19-4DFE-B849-8B2DC1EBFE60}"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4EECFCBF-303C-4741-B22B-3728FC6AF7BD}">
      <dgm:prSet phldrT="[Text]" custT="1"/>
      <dgm:spPr/>
      <dgm:t>
        <a:bodyPr/>
        <a:lstStyle/>
        <a:p>
          <a:pPr algn="ctr"/>
          <a:r>
            <a:rPr lang="en-US" sz="3200" b="1" i="0" dirty="0" smtClean="0">
              <a:solidFill>
                <a:schemeClr val="tx1"/>
              </a:solidFill>
              <a:latin typeface="Times New Roman" panose="02020603050405020304" pitchFamily="18" charset="0"/>
              <a:cs typeface="Times New Roman" panose="02020603050405020304" pitchFamily="18" charset="0"/>
            </a:rPr>
            <a:t>3. Symbolic Interactionism</a:t>
          </a:r>
          <a:endParaRPr lang="en-US" sz="3200" i="0" dirty="0">
            <a:solidFill>
              <a:schemeClr val="tx1"/>
            </a:solidFill>
          </a:endParaRPr>
        </a:p>
      </dgm:t>
    </dgm:pt>
    <dgm:pt modelId="{E08F22E9-1429-4330-94B4-9F0B299B5FB3}" type="parTrans" cxnId="{42A1338E-330D-4A6C-86F7-8A82957AE0C2}">
      <dgm:prSet/>
      <dgm:spPr/>
      <dgm:t>
        <a:bodyPr/>
        <a:lstStyle/>
        <a:p>
          <a:pPr algn="ctr"/>
          <a:endParaRPr lang="en-US" i="0"/>
        </a:p>
      </dgm:t>
    </dgm:pt>
    <dgm:pt modelId="{FBB5D1FD-20F1-415D-81C4-E5DEA35D0897}" type="sibTrans" cxnId="{42A1338E-330D-4A6C-86F7-8A82957AE0C2}">
      <dgm:prSet/>
      <dgm:spPr/>
      <dgm:t>
        <a:bodyPr/>
        <a:lstStyle/>
        <a:p>
          <a:pPr algn="ctr"/>
          <a:endParaRPr lang="en-US" i="0"/>
        </a:p>
      </dgm:t>
    </dgm:pt>
    <dgm:pt modelId="{A998EC03-1A9A-4EBD-A031-5348B42EE6D8}" type="pres">
      <dgm:prSet presAssocID="{2EF5A9CF-DC19-4DFE-B849-8B2DC1EBFE60}" presName="linear" presStyleCnt="0">
        <dgm:presLayoutVars>
          <dgm:animLvl val="lvl"/>
          <dgm:resizeHandles val="exact"/>
        </dgm:presLayoutVars>
      </dgm:prSet>
      <dgm:spPr/>
      <dgm:t>
        <a:bodyPr/>
        <a:lstStyle/>
        <a:p>
          <a:endParaRPr lang="en-US"/>
        </a:p>
      </dgm:t>
    </dgm:pt>
    <dgm:pt modelId="{39BAD68B-1BDC-48BF-BB40-34F3D5CD5C9B}" type="pres">
      <dgm:prSet presAssocID="{4EECFCBF-303C-4741-B22B-3728FC6AF7BD}" presName="parentText" presStyleLbl="node1" presStyleIdx="0" presStyleCnt="1">
        <dgm:presLayoutVars>
          <dgm:chMax val="0"/>
          <dgm:bulletEnabled val="1"/>
        </dgm:presLayoutVars>
      </dgm:prSet>
      <dgm:spPr/>
      <dgm:t>
        <a:bodyPr/>
        <a:lstStyle/>
        <a:p>
          <a:endParaRPr lang="en-US"/>
        </a:p>
      </dgm:t>
    </dgm:pt>
  </dgm:ptLst>
  <dgm:cxnLst>
    <dgm:cxn modelId="{C6DAE8A7-0DB5-4E15-B121-96CD3E9D4939}" type="presOf" srcId="{2EF5A9CF-DC19-4DFE-B849-8B2DC1EBFE60}" destId="{A998EC03-1A9A-4EBD-A031-5348B42EE6D8}" srcOrd="0" destOrd="0" presId="urn:microsoft.com/office/officeart/2005/8/layout/vList2"/>
    <dgm:cxn modelId="{42A1338E-330D-4A6C-86F7-8A82957AE0C2}" srcId="{2EF5A9CF-DC19-4DFE-B849-8B2DC1EBFE60}" destId="{4EECFCBF-303C-4741-B22B-3728FC6AF7BD}" srcOrd="0" destOrd="0" parTransId="{E08F22E9-1429-4330-94B4-9F0B299B5FB3}" sibTransId="{FBB5D1FD-20F1-415D-81C4-E5DEA35D0897}"/>
    <dgm:cxn modelId="{01CAB6AF-5B11-40B9-81E9-CAA546940F1C}" type="presOf" srcId="{4EECFCBF-303C-4741-B22B-3728FC6AF7BD}" destId="{39BAD68B-1BDC-48BF-BB40-34F3D5CD5C9B}" srcOrd="0" destOrd="0" presId="urn:microsoft.com/office/officeart/2005/8/layout/vList2"/>
    <dgm:cxn modelId="{1531593A-150C-4525-8F9E-6B6FB3CF52FC}" type="presParOf" srcId="{A998EC03-1A9A-4EBD-A031-5348B42EE6D8}" destId="{39BAD68B-1BDC-48BF-BB40-34F3D5CD5C9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81184F57-60A5-4BE5-8A0C-663FBB739BC7}"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79EE2226-7E12-4DFF-A2B0-85EDDE236D1F}">
      <dgm:prSet phldrT="[Text]"/>
      <dgm:spPr/>
      <dgm:t>
        <a:bodyPr/>
        <a:lstStyle/>
        <a:p>
          <a:r>
            <a:rPr lang="en-US" dirty="0" smtClean="0">
              <a:latin typeface="Times New Roman" panose="02020603050405020304" pitchFamily="18" charset="0"/>
              <a:cs typeface="Times New Roman" panose="02020603050405020304" pitchFamily="18" charset="0"/>
            </a:rPr>
            <a:t>Symbolic interactionism sees </a:t>
          </a:r>
          <a:r>
            <a:rPr lang="en-US" b="1" dirty="0" smtClean="0">
              <a:latin typeface="Times New Roman" panose="02020603050405020304" pitchFamily="18" charset="0"/>
              <a:cs typeface="Times New Roman" panose="02020603050405020304" pitchFamily="18" charset="0"/>
            </a:rPr>
            <a:t>face-to-face interaction as the building block of everything else in society</a:t>
          </a:r>
          <a:r>
            <a:rPr lang="en-US" dirty="0" smtClean="0">
              <a:latin typeface="Times New Roman" panose="02020603050405020304" pitchFamily="18" charset="0"/>
              <a:cs typeface="Times New Roman" panose="02020603050405020304" pitchFamily="18" charset="0"/>
            </a:rPr>
            <a:t>, because it is through interaction that we create a meaningful social reality. </a:t>
          </a:r>
          <a:endParaRPr lang="en-US" dirty="0"/>
        </a:p>
      </dgm:t>
    </dgm:pt>
    <dgm:pt modelId="{2BA389F2-5B04-4B6E-A1A1-A8F1FDE8600B}" type="parTrans" cxnId="{A5E266AE-E179-4AB4-B12F-2BC505FF839A}">
      <dgm:prSet/>
      <dgm:spPr/>
      <dgm:t>
        <a:bodyPr/>
        <a:lstStyle/>
        <a:p>
          <a:endParaRPr lang="en-US"/>
        </a:p>
      </dgm:t>
    </dgm:pt>
    <dgm:pt modelId="{30256AB2-5C40-4B5B-AE81-CB12A96F8151}" type="sibTrans" cxnId="{A5E266AE-E179-4AB4-B12F-2BC505FF839A}">
      <dgm:prSet/>
      <dgm:spPr/>
      <dgm:t>
        <a:bodyPr/>
        <a:lstStyle/>
        <a:p>
          <a:endParaRPr lang="en-US"/>
        </a:p>
      </dgm:t>
    </dgm:pt>
    <dgm:pt modelId="{35CA3715-6245-44EE-B46D-008A8DBDC68A}">
      <dgm:prSet/>
      <dgm:spPr/>
      <dgm:t>
        <a:bodyPr/>
        <a:lstStyle/>
        <a:p>
          <a:r>
            <a:rPr lang="en-US" i="0" dirty="0" smtClean="0">
              <a:latin typeface="Times New Roman" panose="02020603050405020304" pitchFamily="18" charset="0"/>
              <a:cs typeface="Times New Roman" panose="02020603050405020304" pitchFamily="18" charset="0"/>
            </a:rPr>
            <a:t>Example: Why </a:t>
          </a:r>
          <a:r>
            <a:rPr lang="en-US" dirty="0" smtClean="0">
              <a:latin typeface="Times New Roman" panose="02020603050405020304" pitchFamily="18" charset="0"/>
              <a:cs typeface="Times New Roman" panose="02020603050405020304" pitchFamily="18" charset="0"/>
            </a:rPr>
            <a:t>would young people smoke cigarettes even when all objective medical evidence points to the dangers of doing so?</a:t>
          </a:r>
          <a:endParaRPr lang="en-US" dirty="0">
            <a:latin typeface="Times New Roman" panose="02020603050405020304" pitchFamily="18" charset="0"/>
            <a:cs typeface="Times New Roman" panose="02020603050405020304" pitchFamily="18" charset="0"/>
          </a:endParaRPr>
        </a:p>
      </dgm:t>
    </dgm:pt>
    <dgm:pt modelId="{2D7472EE-0E8A-4FB2-A836-04B18D0E3A49}" type="parTrans" cxnId="{485ACF0C-EDC3-4665-AF67-6A04C4293EFA}">
      <dgm:prSet/>
      <dgm:spPr/>
      <dgm:t>
        <a:bodyPr/>
        <a:lstStyle/>
        <a:p>
          <a:endParaRPr lang="en-US"/>
        </a:p>
      </dgm:t>
    </dgm:pt>
    <dgm:pt modelId="{43C80A5B-996B-469E-B84C-4EB031838456}" type="sibTrans" cxnId="{485ACF0C-EDC3-4665-AF67-6A04C4293EFA}">
      <dgm:prSet/>
      <dgm:spPr/>
      <dgm:t>
        <a:bodyPr/>
        <a:lstStyle/>
        <a:p>
          <a:endParaRPr lang="en-US"/>
        </a:p>
      </dgm:t>
    </dgm:pt>
    <dgm:pt modelId="{A58CF378-C64E-48A3-82EE-C15AECD44AC8}">
      <dgm:prSet phldrT="[Text]"/>
      <dgm:spPr/>
      <dgm:t>
        <a:bodyPr/>
        <a:lstStyle/>
        <a:p>
          <a:r>
            <a:rPr lang="en-US" dirty="0" err="1" smtClean="0">
              <a:latin typeface="Times New Roman" panose="02020603050405020304" pitchFamily="18" charset="0"/>
              <a:cs typeface="Times New Roman" panose="02020603050405020304" pitchFamily="18" charset="0"/>
            </a:rPr>
            <a:t>Itanalyzes</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society by addressing the subjective meanings </a:t>
          </a:r>
          <a:r>
            <a:rPr lang="en-US" i="1" dirty="0" smtClean="0">
              <a:latin typeface="Times New Roman" panose="02020603050405020304" pitchFamily="18" charset="0"/>
              <a:cs typeface="Times New Roman" panose="02020603050405020304" pitchFamily="18" charset="0"/>
            </a:rPr>
            <a:t>that people impose on objects, events, and behaviors.</a:t>
          </a:r>
          <a:endParaRPr lang="en-US" dirty="0"/>
        </a:p>
      </dgm:t>
    </dgm:pt>
    <dgm:pt modelId="{BB2E95C2-4F81-48D5-86B5-BE78A6CAC7EA}" type="parTrans" cxnId="{15BF94ED-46D5-46C8-ABD4-5FD66D591C6F}">
      <dgm:prSet/>
      <dgm:spPr/>
      <dgm:t>
        <a:bodyPr/>
        <a:lstStyle/>
        <a:p>
          <a:endParaRPr lang="en-US"/>
        </a:p>
      </dgm:t>
    </dgm:pt>
    <dgm:pt modelId="{9301C223-BC87-4E93-B4C9-4C12B0AE26AE}" type="sibTrans" cxnId="{15BF94ED-46D5-46C8-ABD4-5FD66D591C6F}">
      <dgm:prSet/>
      <dgm:spPr/>
      <dgm:t>
        <a:bodyPr/>
        <a:lstStyle/>
        <a:p>
          <a:endParaRPr lang="en-US"/>
        </a:p>
      </dgm:t>
    </dgm:pt>
    <dgm:pt modelId="{5FC86B55-5257-4FAD-A9FC-025F42B75F80}" type="pres">
      <dgm:prSet presAssocID="{81184F57-60A5-4BE5-8A0C-663FBB739BC7}" presName="vert0" presStyleCnt="0">
        <dgm:presLayoutVars>
          <dgm:dir/>
          <dgm:animOne val="branch"/>
          <dgm:animLvl val="lvl"/>
        </dgm:presLayoutVars>
      </dgm:prSet>
      <dgm:spPr/>
      <dgm:t>
        <a:bodyPr/>
        <a:lstStyle/>
        <a:p>
          <a:endParaRPr lang="en-US"/>
        </a:p>
      </dgm:t>
    </dgm:pt>
    <dgm:pt modelId="{44C7B155-909D-4158-84D5-3DB3716CC6FA}" type="pres">
      <dgm:prSet presAssocID="{79EE2226-7E12-4DFF-A2B0-85EDDE236D1F}" presName="thickLine" presStyleLbl="alignNode1" presStyleIdx="0" presStyleCnt="3"/>
      <dgm:spPr/>
    </dgm:pt>
    <dgm:pt modelId="{A5FDF26A-8840-4C8D-83DE-A535590575AD}" type="pres">
      <dgm:prSet presAssocID="{79EE2226-7E12-4DFF-A2B0-85EDDE236D1F}" presName="horz1" presStyleCnt="0"/>
      <dgm:spPr/>
    </dgm:pt>
    <dgm:pt modelId="{2E27703E-1715-4652-ABDE-0810EC40C6DF}" type="pres">
      <dgm:prSet presAssocID="{79EE2226-7E12-4DFF-A2B0-85EDDE236D1F}" presName="tx1" presStyleLbl="revTx" presStyleIdx="0" presStyleCnt="3"/>
      <dgm:spPr/>
      <dgm:t>
        <a:bodyPr/>
        <a:lstStyle/>
        <a:p>
          <a:endParaRPr lang="en-US"/>
        </a:p>
      </dgm:t>
    </dgm:pt>
    <dgm:pt modelId="{3BF3D087-C9D3-4746-973E-51DF0F48908B}" type="pres">
      <dgm:prSet presAssocID="{79EE2226-7E12-4DFF-A2B0-85EDDE236D1F}" presName="vert1" presStyleCnt="0"/>
      <dgm:spPr/>
    </dgm:pt>
    <dgm:pt modelId="{AB6DCCD2-BEBE-4EB7-B0A9-FD66F432E73B}" type="pres">
      <dgm:prSet presAssocID="{A58CF378-C64E-48A3-82EE-C15AECD44AC8}" presName="thickLine" presStyleLbl="alignNode1" presStyleIdx="1" presStyleCnt="3"/>
      <dgm:spPr/>
    </dgm:pt>
    <dgm:pt modelId="{5E288307-B615-4E7D-AF7B-AE12A00A6620}" type="pres">
      <dgm:prSet presAssocID="{A58CF378-C64E-48A3-82EE-C15AECD44AC8}" presName="horz1" presStyleCnt="0"/>
      <dgm:spPr/>
    </dgm:pt>
    <dgm:pt modelId="{B6CCA541-16FF-437B-825F-974DEB35A09D}" type="pres">
      <dgm:prSet presAssocID="{A58CF378-C64E-48A3-82EE-C15AECD44AC8}" presName="tx1" presStyleLbl="revTx" presStyleIdx="1" presStyleCnt="3"/>
      <dgm:spPr/>
      <dgm:t>
        <a:bodyPr/>
        <a:lstStyle/>
        <a:p>
          <a:endParaRPr lang="en-US"/>
        </a:p>
      </dgm:t>
    </dgm:pt>
    <dgm:pt modelId="{D9FD1EBB-90E0-4AF8-8B69-D5502CE348D2}" type="pres">
      <dgm:prSet presAssocID="{A58CF378-C64E-48A3-82EE-C15AECD44AC8}" presName="vert1" presStyleCnt="0"/>
      <dgm:spPr/>
    </dgm:pt>
    <dgm:pt modelId="{40ED93AC-40E8-490D-89AB-341C767200AB}" type="pres">
      <dgm:prSet presAssocID="{35CA3715-6245-44EE-B46D-008A8DBDC68A}" presName="thickLine" presStyleLbl="alignNode1" presStyleIdx="2" presStyleCnt="3"/>
      <dgm:spPr/>
    </dgm:pt>
    <dgm:pt modelId="{C1C50929-2AE3-4297-B726-8422B65AF2FF}" type="pres">
      <dgm:prSet presAssocID="{35CA3715-6245-44EE-B46D-008A8DBDC68A}" presName="horz1" presStyleCnt="0"/>
      <dgm:spPr/>
    </dgm:pt>
    <dgm:pt modelId="{022AFF7F-CD4D-4CC5-8870-0FE8673CBB94}" type="pres">
      <dgm:prSet presAssocID="{35CA3715-6245-44EE-B46D-008A8DBDC68A}" presName="tx1" presStyleLbl="revTx" presStyleIdx="2" presStyleCnt="3"/>
      <dgm:spPr/>
      <dgm:t>
        <a:bodyPr/>
        <a:lstStyle/>
        <a:p>
          <a:endParaRPr lang="en-US"/>
        </a:p>
      </dgm:t>
    </dgm:pt>
    <dgm:pt modelId="{BDDE62B4-20F2-4B92-9398-DDE7400054A9}" type="pres">
      <dgm:prSet presAssocID="{35CA3715-6245-44EE-B46D-008A8DBDC68A}" presName="vert1" presStyleCnt="0"/>
      <dgm:spPr/>
    </dgm:pt>
  </dgm:ptLst>
  <dgm:cxnLst>
    <dgm:cxn modelId="{C65F2401-1750-4203-8781-A3F044BD29C5}" type="presOf" srcId="{81184F57-60A5-4BE5-8A0C-663FBB739BC7}" destId="{5FC86B55-5257-4FAD-A9FC-025F42B75F80}" srcOrd="0" destOrd="0" presId="urn:microsoft.com/office/officeart/2008/layout/LinedList"/>
    <dgm:cxn modelId="{15BF94ED-46D5-46C8-ABD4-5FD66D591C6F}" srcId="{81184F57-60A5-4BE5-8A0C-663FBB739BC7}" destId="{A58CF378-C64E-48A3-82EE-C15AECD44AC8}" srcOrd="1" destOrd="0" parTransId="{BB2E95C2-4F81-48D5-86B5-BE78A6CAC7EA}" sibTransId="{9301C223-BC87-4E93-B4C9-4C12B0AE26AE}"/>
    <dgm:cxn modelId="{894561B4-AB72-45CA-9C49-4FD73E26BB03}" type="presOf" srcId="{35CA3715-6245-44EE-B46D-008A8DBDC68A}" destId="{022AFF7F-CD4D-4CC5-8870-0FE8673CBB94}" srcOrd="0" destOrd="0" presId="urn:microsoft.com/office/officeart/2008/layout/LinedList"/>
    <dgm:cxn modelId="{A5E266AE-E179-4AB4-B12F-2BC505FF839A}" srcId="{81184F57-60A5-4BE5-8A0C-663FBB739BC7}" destId="{79EE2226-7E12-4DFF-A2B0-85EDDE236D1F}" srcOrd="0" destOrd="0" parTransId="{2BA389F2-5B04-4B6E-A1A1-A8F1FDE8600B}" sibTransId="{30256AB2-5C40-4B5B-AE81-CB12A96F8151}"/>
    <dgm:cxn modelId="{485ACF0C-EDC3-4665-AF67-6A04C4293EFA}" srcId="{81184F57-60A5-4BE5-8A0C-663FBB739BC7}" destId="{35CA3715-6245-44EE-B46D-008A8DBDC68A}" srcOrd="2" destOrd="0" parTransId="{2D7472EE-0E8A-4FB2-A836-04B18D0E3A49}" sibTransId="{43C80A5B-996B-469E-B84C-4EB031838456}"/>
    <dgm:cxn modelId="{90948CB8-8292-42F1-BAEC-A0A999DAD3CF}" type="presOf" srcId="{79EE2226-7E12-4DFF-A2B0-85EDDE236D1F}" destId="{2E27703E-1715-4652-ABDE-0810EC40C6DF}" srcOrd="0" destOrd="0" presId="urn:microsoft.com/office/officeart/2008/layout/LinedList"/>
    <dgm:cxn modelId="{55191CCC-64CA-460A-B7C7-E0163FB04910}" type="presOf" srcId="{A58CF378-C64E-48A3-82EE-C15AECD44AC8}" destId="{B6CCA541-16FF-437B-825F-974DEB35A09D}" srcOrd="0" destOrd="0" presId="urn:microsoft.com/office/officeart/2008/layout/LinedList"/>
    <dgm:cxn modelId="{C8857324-8002-4AD8-B6A0-F7E3A9524290}" type="presParOf" srcId="{5FC86B55-5257-4FAD-A9FC-025F42B75F80}" destId="{44C7B155-909D-4158-84D5-3DB3716CC6FA}" srcOrd="0" destOrd="0" presId="urn:microsoft.com/office/officeart/2008/layout/LinedList"/>
    <dgm:cxn modelId="{74BDBEAA-5F5C-474A-AC91-606262301AF9}" type="presParOf" srcId="{5FC86B55-5257-4FAD-A9FC-025F42B75F80}" destId="{A5FDF26A-8840-4C8D-83DE-A535590575AD}" srcOrd="1" destOrd="0" presId="urn:microsoft.com/office/officeart/2008/layout/LinedList"/>
    <dgm:cxn modelId="{64926CFD-97C1-4472-B8D1-FCAA37A78FB9}" type="presParOf" srcId="{A5FDF26A-8840-4C8D-83DE-A535590575AD}" destId="{2E27703E-1715-4652-ABDE-0810EC40C6DF}" srcOrd="0" destOrd="0" presId="urn:microsoft.com/office/officeart/2008/layout/LinedList"/>
    <dgm:cxn modelId="{F168163E-737C-4B03-A66B-3FAF1DE33F20}" type="presParOf" srcId="{A5FDF26A-8840-4C8D-83DE-A535590575AD}" destId="{3BF3D087-C9D3-4746-973E-51DF0F48908B}" srcOrd="1" destOrd="0" presId="urn:microsoft.com/office/officeart/2008/layout/LinedList"/>
    <dgm:cxn modelId="{23E23908-8817-495B-9D3F-227A4A89C48F}" type="presParOf" srcId="{5FC86B55-5257-4FAD-A9FC-025F42B75F80}" destId="{AB6DCCD2-BEBE-4EB7-B0A9-FD66F432E73B}" srcOrd="2" destOrd="0" presId="urn:microsoft.com/office/officeart/2008/layout/LinedList"/>
    <dgm:cxn modelId="{440E0D87-E460-47D8-9EAF-06B7CCCEDE8E}" type="presParOf" srcId="{5FC86B55-5257-4FAD-A9FC-025F42B75F80}" destId="{5E288307-B615-4E7D-AF7B-AE12A00A6620}" srcOrd="3" destOrd="0" presId="urn:microsoft.com/office/officeart/2008/layout/LinedList"/>
    <dgm:cxn modelId="{AA83D27A-17C6-49EC-9F95-63B7001D435E}" type="presParOf" srcId="{5E288307-B615-4E7D-AF7B-AE12A00A6620}" destId="{B6CCA541-16FF-437B-825F-974DEB35A09D}" srcOrd="0" destOrd="0" presId="urn:microsoft.com/office/officeart/2008/layout/LinedList"/>
    <dgm:cxn modelId="{32A114A9-948E-4838-B8A1-F6DAB26E4E1E}" type="presParOf" srcId="{5E288307-B615-4E7D-AF7B-AE12A00A6620}" destId="{D9FD1EBB-90E0-4AF8-8B69-D5502CE348D2}" srcOrd="1" destOrd="0" presId="urn:microsoft.com/office/officeart/2008/layout/LinedList"/>
    <dgm:cxn modelId="{B1AC5A8B-0F18-47DD-A91F-AC0BC8832A17}" type="presParOf" srcId="{5FC86B55-5257-4FAD-A9FC-025F42B75F80}" destId="{40ED93AC-40E8-490D-89AB-341C767200AB}" srcOrd="4" destOrd="0" presId="urn:microsoft.com/office/officeart/2008/layout/LinedList"/>
    <dgm:cxn modelId="{92604B87-C65E-412C-8E96-50BC2E1834DF}" type="presParOf" srcId="{5FC86B55-5257-4FAD-A9FC-025F42B75F80}" destId="{C1C50929-2AE3-4297-B726-8422B65AF2FF}" srcOrd="5" destOrd="0" presId="urn:microsoft.com/office/officeart/2008/layout/LinedList"/>
    <dgm:cxn modelId="{821641A1-8EBF-46DA-A8E4-C97535C21410}" type="presParOf" srcId="{C1C50929-2AE3-4297-B726-8422B65AF2FF}" destId="{022AFF7F-CD4D-4CC5-8870-0FE8673CBB94}" srcOrd="0" destOrd="0" presId="urn:microsoft.com/office/officeart/2008/layout/LinedList"/>
    <dgm:cxn modelId="{6A2AF9B4-9FFE-487C-B6A3-53DD67CB2AA8}" type="presParOf" srcId="{C1C50929-2AE3-4297-B726-8422B65AF2FF}" destId="{BDDE62B4-20F2-4B92-9398-DDE7400054A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FF99C6CD-04C5-4465-9417-2C1D7431EFCA}"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F835E8A1-21A7-451D-B627-B023C95A85EB}">
      <dgm:prSet phldrT="[Tex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Applying Symbolic Interactionism</a:t>
          </a:r>
          <a:endParaRPr lang="en-US" b="1" dirty="0">
            <a:solidFill>
              <a:schemeClr val="tx1"/>
            </a:solidFill>
            <a:latin typeface="Times New Roman" panose="02020603050405020304" pitchFamily="18" charset="0"/>
            <a:cs typeface="Times New Roman" panose="02020603050405020304" pitchFamily="18" charset="0"/>
          </a:endParaRPr>
        </a:p>
      </dgm:t>
    </dgm:pt>
    <dgm:pt modelId="{A3CC3899-3E9F-40FD-9DAE-C9535BDE5425}" type="parTrans" cxnId="{A8C44423-0862-452F-9602-51E11E0B82E8}">
      <dgm:prSet/>
      <dgm:spPr/>
      <dgm:t>
        <a:bodyPr/>
        <a:lstStyle/>
        <a:p>
          <a:endParaRPr lang="en-US"/>
        </a:p>
      </dgm:t>
    </dgm:pt>
    <dgm:pt modelId="{D2723C9E-59DD-47CB-B37A-5A1FB47C2C2E}" type="sibTrans" cxnId="{A8C44423-0862-452F-9602-51E11E0B82E8}">
      <dgm:prSet/>
      <dgm:spPr/>
      <dgm:t>
        <a:bodyPr/>
        <a:lstStyle/>
        <a:p>
          <a:endParaRPr lang="en-US"/>
        </a:p>
      </dgm:t>
    </dgm:pt>
    <dgm:pt modelId="{0D69CDB5-15AB-4D6F-B9B3-1C00E148BEC8}" type="pres">
      <dgm:prSet presAssocID="{FF99C6CD-04C5-4465-9417-2C1D7431EFCA}" presName="linear" presStyleCnt="0">
        <dgm:presLayoutVars>
          <dgm:animLvl val="lvl"/>
          <dgm:resizeHandles val="exact"/>
        </dgm:presLayoutVars>
      </dgm:prSet>
      <dgm:spPr/>
      <dgm:t>
        <a:bodyPr/>
        <a:lstStyle/>
        <a:p>
          <a:endParaRPr lang="en-US"/>
        </a:p>
      </dgm:t>
    </dgm:pt>
    <dgm:pt modelId="{9516AD9B-62D7-4EAD-B06A-84FB440E55AE}" type="pres">
      <dgm:prSet presAssocID="{F835E8A1-21A7-451D-B627-B023C95A85EB}" presName="parentText" presStyleLbl="node1" presStyleIdx="0" presStyleCnt="1">
        <dgm:presLayoutVars>
          <dgm:chMax val="0"/>
          <dgm:bulletEnabled val="1"/>
        </dgm:presLayoutVars>
      </dgm:prSet>
      <dgm:spPr/>
      <dgm:t>
        <a:bodyPr/>
        <a:lstStyle/>
        <a:p>
          <a:endParaRPr lang="en-US"/>
        </a:p>
      </dgm:t>
    </dgm:pt>
  </dgm:ptLst>
  <dgm:cxnLst>
    <dgm:cxn modelId="{91406C20-4646-4612-B28B-3D3B39E5CEB5}" type="presOf" srcId="{F835E8A1-21A7-451D-B627-B023C95A85EB}" destId="{9516AD9B-62D7-4EAD-B06A-84FB440E55AE}" srcOrd="0" destOrd="0" presId="urn:microsoft.com/office/officeart/2005/8/layout/vList2"/>
    <dgm:cxn modelId="{AEEE12B7-5892-49CB-A552-8CC7AD94543F}" type="presOf" srcId="{FF99C6CD-04C5-4465-9417-2C1D7431EFCA}" destId="{0D69CDB5-15AB-4D6F-B9B3-1C00E148BEC8}" srcOrd="0" destOrd="0" presId="urn:microsoft.com/office/officeart/2005/8/layout/vList2"/>
    <dgm:cxn modelId="{A8C44423-0862-452F-9602-51E11E0B82E8}" srcId="{FF99C6CD-04C5-4465-9417-2C1D7431EFCA}" destId="{F835E8A1-21A7-451D-B627-B023C95A85EB}" srcOrd="0" destOrd="0" parTransId="{A3CC3899-3E9F-40FD-9DAE-C9535BDE5425}" sibTransId="{D2723C9E-59DD-47CB-B37A-5A1FB47C2C2E}"/>
    <dgm:cxn modelId="{699B624C-0CA5-49EC-BF7D-9BACDF5FE72E}" type="presParOf" srcId="{0D69CDB5-15AB-4D6F-B9B3-1C00E148BEC8}" destId="{9516AD9B-62D7-4EAD-B06A-84FB440E55A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C6DA947B-FD3A-4FC1-9A72-B51C9A6764EE}"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D4C3A5B3-64D2-4CDD-A2CE-E678A100C79F}">
      <dgm:prSet phldrT="[Text]" custT="1"/>
      <dgm:spPr/>
      <dgm:t>
        <a:bodyPr/>
        <a:lstStyle/>
        <a:p>
          <a:pPr algn="ctr"/>
          <a:r>
            <a:rPr lang="en-US" sz="2400" b="1" dirty="0" smtClean="0">
              <a:solidFill>
                <a:schemeClr val="tx1"/>
              </a:solidFill>
              <a:latin typeface="Times New Roman" panose="02020603050405020304" pitchFamily="18" charset="0"/>
              <a:cs typeface="Times New Roman" panose="02020603050405020304" pitchFamily="18" charset="0"/>
            </a:rPr>
            <a:t>Symbolic Interactionism</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B8DD4FFA-1D8B-426C-BDAD-EEC48A7F125B}" type="parTrans" cxnId="{9B20545A-000C-4E54-90CD-A1DDE1B42C7F}">
      <dgm:prSet/>
      <dgm:spPr/>
      <dgm:t>
        <a:bodyPr/>
        <a:lstStyle/>
        <a:p>
          <a:endParaRPr lang="en-US"/>
        </a:p>
      </dgm:t>
    </dgm:pt>
    <dgm:pt modelId="{C7F6B23A-B0AB-43F9-9D77-1C565B713208}" type="sibTrans" cxnId="{9B20545A-000C-4E54-90CD-A1DDE1B42C7F}">
      <dgm:prSet/>
      <dgm:spPr/>
      <dgm:t>
        <a:bodyPr/>
        <a:lstStyle/>
        <a:p>
          <a:endParaRPr lang="en-US"/>
        </a:p>
      </dgm:t>
    </dgm:pt>
    <dgm:pt modelId="{7009CD78-1160-4791-B458-9A18E3813017}" type="pres">
      <dgm:prSet presAssocID="{C6DA947B-FD3A-4FC1-9A72-B51C9A6764EE}" presName="linear" presStyleCnt="0">
        <dgm:presLayoutVars>
          <dgm:animLvl val="lvl"/>
          <dgm:resizeHandles val="exact"/>
        </dgm:presLayoutVars>
      </dgm:prSet>
      <dgm:spPr/>
      <dgm:t>
        <a:bodyPr/>
        <a:lstStyle/>
        <a:p>
          <a:endParaRPr lang="en-US"/>
        </a:p>
      </dgm:t>
    </dgm:pt>
    <dgm:pt modelId="{7790182B-03F7-494B-9732-40DC76D39740}" type="pres">
      <dgm:prSet presAssocID="{D4C3A5B3-64D2-4CDD-A2CE-E678A100C79F}" presName="parentText" presStyleLbl="node1" presStyleIdx="0" presStyleCnt="1">
        <dgm:presLayoutVars>
          <dgm:chMax val="0"/>
          <dgm:bulletEnabled val="1"/>
        </dgm:presLayoutVars>
      </dgm:prSet>
      <dgm:spPr/>
      <dgm:t>
        <a:bodyPr/>
        <a:lstStyle/>
        <a:p>
          <a:endParaRPr lang="en-US"/>
        </a:p>
      </dgm:t>
    </dgm:pt>
  </dgm:ptLst>
  <dgm:cxnLst>
    <dgm:cxn modelId="{9B20545A-000C-4E54-90CD-A1DDE1B42C7F}" srcId="{C6DA947B-FD3A-4FC1-9A72-B51C9A6764EE}" destId="{D4C3A5B3-64D2-4CDD-A2CE-E678A100C79F}" srcOrd="0" destOrd="0" parTransId="{B8DD4FFA-1D8B-426C-BDAD-EEC48A7F125B}" sibTransId="{C7F6B23A-B0AB-43F9-9D77-1C565B713208}"/>
    <dgm:cxn modelId="{24D704F1-BE16-4603-A466-BEE7730B6FD9}" type="presOf" srcId="{D4C3A5B3-64D2-4CDD-A2CE-E678A100C79F}" destId="{7790182B-03F7-494B-9732-40DC76D39740}" srcOrd="0" destOrd="0" presId="urn:microsoft.com/office/officeart/2005/8/layout/vList2"/>
    <dgm:cxn modelId="{2DF7C19D-F86B-4981-9EF7-52CFC6A81AB6}" type="presOf" srcId="{C6DA947B-FD3A-4FC1-9A72-B51C9A6764EE}" destId="{7009CD78-1160-4791-B458-9A18E3813017}" srcOrd="0" destOrd="0" presId="urn:microsoft.com/office/officeart/2005/8/layout/vList2"/>
    <dgm:cxn modelId="{85B18184-334C-4976-B961-B8CC425DDDFA}" type="presParOf" srcId="{7009CD78-1160-4791-B458-9A18E3813017}" destId="{7790182B-03F7-494B-9732-40DC76D39740}"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668ABD6E-F2B1-456E-BB0E-1CC7D8353097}"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7E31767D-8717-42F4-939C-DB72421CC5A0}">
      <dgm:prSet phldrT="[Text]"/>
      <dgm:spPr>
        <a:solidFill>
          <a:srgbClr val="FFCCCC"/>
        </a:solidFill>
      </dgm:spPr>
      <dgm:t>
        <a:bodyPr/>
        <a:lstStyle/>
        <a:p>
          <a:r>
            <a:rPr lang="en-US" b="1"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We </a:t>
          </a:r>
          <a:r>
            <a:rPr lang="en-US" b="1" dirty="0" smtClean="0">
              <a:latin typeface="Times New Roman" panose="02020603050405020304" pitchFamily="18" charset="0"/>
              <a:cs typeface="Times New Roman" panose="02020603050405020304" pitchFamily="18" charset="0"/>
            </a:rPr>
            <a:t>act toward things on the basis of their meanings. </a:t>
          </a:r>
          <a:endParaRPr lang="en-US"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a:t>
          </a:r>
          <a:r>
            <a:rPr lang="en-US" dirty="0" smtClean="0">
              <a:latin typeface="Times New Roman" panose="02020603050405020304" pitchFamily="18" charset="0"/>
              <a:cs typeface="Times New Roman" panose="02020603050405020304" pitchFamily="18" charset="0"/>
            </a:rPr>
            <a:t>example, a tree can provide a shady place to rest, or it can be an obstacle to building a road or home; each of these meanings suggests a different set of actions. </a:t>
          </a:r>
          <a:endParaRPr lang="en-US" dirty="0"/>
        </a:p>
      </dgm:t>
    </dgm:pt>
    <dgm:pt modelId="{6FBEF2D8-94F7-4032-A7A9-5622183865D3}" type="parTrans" cxnId="{D54AE8A5-7E96-4692-8998-1A82AC331220}">
      <dgm:prSet/>
      <dgm:spPr/>
      <dgm:t>
        <a:bodyPr/>
        <a:lstStyle/>
        <a:p>
          <a:endParaRPr lang="en-US"/>
        </a:p>
      </dgm:t>
    </dgm:pt>
    <dgm:pt modelId="{F2677D2E-7A98-48CD-A531-7851B308F6ED}" type="sibTrans" cxnId="{D54AE8A5-7E96-4692-8998-1A82AC331220}">
      <dgm:prSet/>
      <dgm:spPr/>
      <dgm:t>
        <a:bodyPr/>
        <a:lstStyle/>
        <a:p>
          <a:endParaRPr lang="en-US"/>
        </a:p>
      </dgm:t>
    </dgm:pt>
    <dgm:pt modelId="{B1B4855E-8ADD-418D-A995-5B1B27FAC691}">
      <dgm:prSet/>
      <dgm:spPr>
        <a:solidFill>
          <a:schemeClr val="accent6">
            <a:lumMod val="20000"/>
            <a:lumOff val="80000"/>
          </a:schemeClr>
        </a:solidFill>
      </dgm:spPr>
      <dgm:t>
        <a:bodyPr/>
        <a:lstStyle/>
        <a:p>
          <a:r>
            <a:rPr lang="en-US" b="1" dirty="0" smtClean="0">
              <a:latin typeface="Times New Roman" panose="02020603050405020304" pitchFamily="18" charset="0"/>
              <a:cs typeface="Times New Roman" panose="02020603050405020304" pitchFamily="18" charset="0"/>
            </a:rPr>
            <a:t>2. Meanings </a:t>
          </a:r>
          <a:r>
            <a:rPr lang="en-US" b="1" dirty="0" smtClean="0">
              <a:latin typeface="Times New Roman" panose="02020603050405020304" pitchFamily="18" charset="0"/>
              <a:cs typeface="Times New Roman" panose="02020603050405020304" pitchFamily="18" charset="0"/>
            </a:rPr>
            <a:t>are not inherent</a:t>
          </a:r>
          <a:r>
            <a:rPr lang="en-US" dirty="0" smtClean="0">
              <a:latin typeface="Times New Roman" panose="02020603050405020304" pitchFamily="18" charset="0"/>
              <a:cs typeface="Times New Roman" panose="02020603050405020304" pitchFamily="18" charset="0"/>
            </a:rPr>
            <a:t>; rather, they are negotiated through interaction with others. </a:t>
          </a:r>
          <a:endParaRPr lang="en-US" dirty="0">
            <a:latin typeface="Times New Roman" panose="02020603050405020304" pitchFamily="18" charset="0"/>
            <a:cs typeface="Times New Roman" panose="02020603050405020304" pitchFamily="18" charset="0"/>
          </a:endParaRPr>
        </a:p>
      </dgm:t>
    </dgm:pt>
    <dgm:pt modelId="{1108D610-08D6-4DB3-9AB7-4665269CA3AF}" type="parTrans" cxnId="{CC100E46-46CB-4244-BFEA-B0EF1B241373}">
      <dgm:prSet/>
      <dgm:spPr/>
      <dgm:t>
        <a:bodyPr/>
        <a:lstStyle/>
        <a:p>
          <a:endParaRPr lang="en-US"/>
        </a:p>
      </dgm:t>
    </dgm:pt>
    <dgm:pt modelId="{CF38F5AB-40E2-4180-A9BC-B5EFBFF0E506}" type="sibTrans" cxnId="{CC100E46-46CB-4244-BFEA-B0EF1B241373}">
      <dgm:prSet/>
      <dgm:spPr/>
      <dgm:t>
        <a:bodyPr/>
        <a:lstStyle/>
        <a:p>
          <a:endParaRPr lang="en-US"/>
        </a:p>
      </dgm:t>
    </dgm:pt>
    <dgm:pt modelId="{31BEB931-D39F-4CA0-A9B3-AA39E6D2E045}">
      <dgm:prSet/>
      <dgm:spPr>
        <a:solidFill>
          <a:schemeClr val="accent1">
            <a:lumMod val="20000"/>
            <a:lumOff val="80000"/>
          </a:schemeClr>
        </a:solidFill>
      </dgm:spPr>
      <dgm:t>
        <a:bodyPr/>
        <a:lstStyle/>
        <a:p>
          <a:r>
            <a:rPr lang="en-US" b="1" dirty="0" smtClean="0">
              <a:latin typeface="Times New Roman" panose="02020603050405020304" pitchFamily="18" charset="0"/>
              <a:cs typeface="Times New Roman" panose="02020603050405020304" pitchFamily="18" charset="0"/>
            </a:rPr>
            <a:t>3. Meanings </a:t>
          </a:r>
          <a:r>
            <a:rPr lang="en-US" b="1" dirty="0" smtClean="0">
              <a:latin typeface="Times New Roman" panose="02020603050405020304" pitchFamily="18" charset="0"/>
              <a:cs typeface="Times New Roman" panose="02020603050405020304" pitchFamily="18" charset="0"/>
            </a:rPr>
            <a:t>can change or be modiﬁed through interaction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dgm:t>
    </dgm:pt>
    <dgm:pt modelId="{7E24AD8E-D1A1-427A-90B2-D2603B9DCF93}" type="parTrans" cxnId="{12DE37A9-1281-4E82-A8FC-C710B6F5AA86}">
      <dgm:prSet/>
      <dgm:spPr/>
      <dgm:t>
        <a:bodyPr/>
        <a:lstStyle/>
        <a:p>
          <a:endParaRPr lang="en-US"/>
        </a:p>
      </dgm:t>
    </dgm:pt>
    <dgm:pt modelId="{0361CE40-1ABF-4DD7-9CFC-8CBC39BE8663}" type="sibTrans" cxnId="{12DE37A9-1281-4E82-A8FC-C710B6F5AA86}">
      <dgm:prSet/>
      <dgm:spPr/>
      <dgm:t>
        <a:bodyPr/>
        <a:lstStyle/>
        <a:p>
          <a:endParaRPr lang="en-US"/>
        </a:p>
      </dgm:t>
    </dgm:pt>
    <dgm:pt modelId="{56546EDE-9108-4E02-AC4D-7C7198482F79}" type="pres">
      <dgm:prSet presAssocID="{668ABD6E-F2B1-456E-BB0E-1CC7D8353097}" presName="linear" presStyleCnt="0">
        <dgm:presLayoutVars>
          <dgm:animLvl val="lvl"/>
          <dgm:resizeHandles val="exact"/>
        </dgm:presLayoutVars>
      </dgm:prSet>
      <dgm:spPr/>
      <dgm:t>
        <a:bodyPr/>
        <a:lstStyle/>
        <a:p>
          <a:endParaRPr lang="en-US"/>
        </a:p>
      </dgm:t>
    </dgm:pt>
    <dgm:pt modelId="{D944704A-8CF1-4686-A87D-6DF9468D86BA}" type="pres">
      <dgm:prSet presAssocID="{7E31767D-8717-42F4-939C-DB72421CC5A0}" presName="parentText" presStyleLbl="node1" presStyleIdx="0" presStyleCnt="3">
        <dgm:presLayoutVars>
          <dgm:chMax val="0"/>
          <dgm:bulletEnabled val="1"/>
        </dgm:presLayoutVars>
      </dgm:prSet>
      <dgm:spPr/>
      <dgm:t>
        <a:bodyPr/>
        <a:lstStyle/>
        <a:p>
          <a:endParaRPr lang="en-US"/>
        </a:p>
      </dgm:t>
    </dgm:pt>
    <dgm:pt modelId="{6185B54B-E7E9-404C-8709-BA9EBAFC5B32}" type="pres">
      <dgm:prSet presAssocID="{F2677D2E-7A98-48CD-A531-7851B308F6ED}" presName="spacer" presStyleCnt="0"/>
      <dgm:spPr/>
      <dgm:t>
        <a:bodyPr/>
        <a:lstStyle/>
        <a:p>
          <a:endParaRPr lang="en-US"/>
        </a:p>
      </dgm:t>
    </dgm:pt>
    <dgm:pt modelId="{5498B8EA-0BCE-4B7B-98F8-60C527791589}" type="pres">
      <dgm:prSet presAssocID="{B1B4855E-8ADD-418D-A995-5B1B27FAC691}" presName="parentText" presStyleLbl="node1" presStyleIdx="1" presStyleCnt="3">
        <dgm:presLayoutVars>
          <dgm:chMax val="0"/>
          <dgm:bulletEnabled val="1"/>
        </dgm:presLayoutVars>
      </dgm:prSet>
      <dgm:spPr/>
      <dgm:t>
        <a:bodyPr/>
        <a:lstStyle/>
        <a:p>
          <a:endParaRPr lang="en-US"/>
        </a:p>
      </dgm:t>
    </dgm:pt>
    <dgm:pt modelId="{B8B9270F-CA0C-4E3D-AB36-D13DDF679A9F}" type="pres">
      <dgm:prSet presAssocID="{CF38F5AB-40E2-4180-A9BC-B5EFBFF0E506}" presName="spacer" presStyleCnt="0"/>
      <dgm:spPr/>
      <dgm:t>
        <a:bodyPr/>
        <a:lstStyle/>
        <a:p>
          <a:endParaRPr lang="en-US"/>
        </a:p>
      </dgm:t>
    </dgm:pt>
    <dgm:pt modelId="{BBFAE40B-B4EF-4927-970C-9E9CB471C888}" type="pres">
      <dgm:prSet presAssocID="{31BEB931-D39F-4CA0-A9B3-AA39E6D2E045}" presName="parentText" presStyleLbl="node1" presStyleIdx="2" presStyleCnt="3">
        <dgm:presLayoutVars>
          <dgm:chMax val="0"/>
          <dgm:bulletEnabled val="1"/>
        </dgm:presLayoutVars>
      </dgm:prSet>
      <dgm:spPr/>
      <dgm:t>
        <a:bodyPr/>
        <a:lstStyle/>
        <a:p>
          <a:endParaRPr lang="en-US"/>
        </a:p>
      </dgm:t>
    </dgm:pt>
  </dgm:ptLst>
  <dgm:cxnLst>
    <dgm:cxn modelId="{12DE37A9-1281-4E82-A8FC-C710B6F5AA86}" srcId="{668ABD6E-F2B1-456E-BB0E-1CC7D8353097}" destId="{31BEB931-D39F-4CA0-A9B3-AA39E6D2E045}" srcOrd="2" destOrd="0" parTransId="{7E24AD8E-D1A1-427A-90B2-D2603B9DCF93}" sibTransId="{0361CE40-1ABF-4DD7-9CFC-8CBC39BE8663}"/>
    <dgm:cxn modelId="{24C24CF4-9FD7-41E3-890E-234AE86B2BE2}" type="presOf" srcId="{B1B4855E-8ADD-418D-A995-5B1B27FAC691}" destId="{5498B8EA-0BCE-4B7B-98F8-60C527791589}" srcOrd="0" destOrd="0" presId="urn:microsoft.com/office/officeart/2005/8/layout/vList2"/>
    <dgm:cxn modelId="{D54AE8A5-7E96-4692-8998-1A82AC331220}" srcId="{668ABD6E-F2B1-456E-BB0E-1CC7D8353097}" destId="{7E31767D-8717-42F4-939C-DB72421CC5A0}" srcOrd="0" destOrd="0" parTransId="{6FBEF2D8-94F7-4032-A7A9-5622183865D3}" sibTransId="{F2677D2E-7A98-48CD-A531-7851B308F6ED}"/>
    <dgm:cxn modelId="{EBC1EE92-0BF4-4764-A526-485EA90DA2B6}" type="presOf" srcId="{31BEB931-D39F-4CA0-A9B3-AA39E6D2E045}" destId="{BBFAE40B-B4EF-4927-970C-9E9CB471C888}" srcOrd="0" destOrd="0" presId="urn:microsoft.com/office/officeart/2005/8/layout/vList2"/>
    <dgm:cxn modelId="{CC100E46-46CB-4244-BFEA-B0EF1B241373}" srcId="{668ABD6E-F2B1-456E-BB0E-1CC7D8353097}" destId="{B1B4855E-8ADD-418D-A995-5B1B27FAC691}" srcOrd="1" destOrd="0" parTransId="{1108D610-08D6-4DB3-9AB7-4665269CA3AF}" sibTransId="{CF38F5AB-40E2-4180-A9BC-B5EFBFF0E506}"/>
    <dgm:cxn modelId="{68D0C325-B5F3-4243-9603-1A9FD941AD01}" type="presOf" srcId="{668ABD6E-F2B1-456E-BB0E-1CC7D8353097}" destId="{56546EDE-9108-4E02-AC4D-7C7198482F79}" srcOrd="0" destOrd="0" presId="urn:microsoft.com/office/officeart/2005/8/layout/vList2"/>
    <dgm:cxn modelId="{2DF50DC8-6ABC-45AD-BD03-2AAAAA662856}" type="presOf" srcId="{7E31767D-8717-42F4-939C-DB72421CC5A0}" destId="{D944704A-8CF1-4686-A87D-6DF9468D86BA}" srcOrd="0" destOrd="0" presId="urn:microsoft.com/office/officeart/2005/8/layout/vList2"/>
    <dgm:cxn modelId="{FA821D5A-673F-4AAF-936C-BDE2ACC22CA9}" type="presParOf" srcId="{56546EDE-9108-4E02-AC4D-7C7198482F79}" destId="{D944704A-8CF1-4686-A87D-6DF9468D86BA}" srcOrd="0" destOrd="0" presId="urn:microsoft.com/office/officeart/2005/8/layout/vList2"/>
    <dgm:cxn modelId="{2B9AD8EE-076D-42C9-BC74-1DFC40820321}" type="presParOf" srcId="{56546EDE-9108-4E02-AC4D-7C7198482F79}" destId="{6185B54B-E7E9-404C-8709-BA9EBAFC5B32}" srcOrd="1" destOrd="0" presId="urn:microsoft.com/office/officeart/2005/8/layout/vList2"/>
    <dgm:cxn modelId="{824BB60C-08ED-4E4C-A54B-F2BD4B65F5CB}" type="presParOf" srcId="{56546EDE-9108-4E02-AC4D-7C7198482F79}" destId="{5498B8EA-0BCE-4B7B-98F8-60C527791589}" srcOrd="2" destOrd="0" presId="urn:microsoft.com/office/officeart/2005/8/layout/vList2"/>
    <dgm:cxn modelId="{05C31A0B-2E6A-4AB6-A440-4772FE446EFC}" type="presParOf" srcId="{56546EDE-9108-4E02-AC4D-7C7198482F79}" destId="{B8B9270F-CA0C-4E3D-AB36-D13DDF679A9F}" srcOrd="3" destOrd="0" presId="urn:microsoft.com/office/officeart/2005/8/layout/vList2"/>
    <dgm:cxn modelId="{95360B9F-8A6F-4920-A1DD-770A64A2FE7F}" type="presParOf" srcId="{56546EDE-9108-4E02-AC4D-7C7198482F79}" destId="{BBFAE40B-B4EF-4927-970C-9E9CB471C88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2F2D8A-607E-4687-9C70-8297A93FB593}"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C897DA8A-1397-462E-9E0C-A50E8AB3DFA0}">
      <dgm:prSet phldrT="[Text]" custT="1"/>
      <dgm:spPr/>
      <dgm:t>
        <a:bodyPr/>
        <a:lstStyle/>
        <a:p>
          <a:pPr algn="ctr"/>
          <a:r>
            <a:rPr lang="en-US" sz="3200" b="1" dirty="0" smtClean="0">
              <a:latin typeface="Times New Roman" panose="02020603050405020304" pitchFamily="18" charset="0"/>
              <a:cs typeface="Times New Roman" panose="02020603050405020304" pitchFamily="18" charset="0"/>
            </a:rPr>
            <a:t>Microsociology</a:t>
          </a:r>
        </a:p>
        <a:p>
          <a:pPr algn="ctr"/>
          <a:r>
            <a:rPr lang="en-US" sz="2400" dirty="0" smtClean="0">
              <a:latin typeface="Times New Roman" panose="02020603050405020304" pitchFamily="18" charset="0"/>
              <a:cs typeface="Times New Roman" panose="02020603050405020304" pitchFamily="18" charset="0"/>
            </a:rPr>
            <a:t>Individual interactions</a:t>
          </a:r>
          <a:endParaRPr lang="en-US" sz="3200" dirty="0">
            <a:latin typeface="Times New Roman" panose="02020603050405020304" pitchFamily="18" charset="0"/>
            <a:cs typeface="Times New Roman" panose="02020603050405020304" pitchFamily="18" charset="0"/>
          </a:endParaRPr>
        </a:p>
      </dgm:t>
    </dgm:pt>
    <dgm:pt modelId="{0C5A66A8-A327-4AC2-91BD-E2BD62FB74D2}" type="parTrans" cxnId="{31D0F5FA-328C-4B31-844A-9370107A4AEE}">
      <dgm:prSet/>
      <dgm:spPr/>
      <dgm:t>
        <a:bodyPr/>
        <a:lstStyle/>
        <a:p>
          <a:endParaRPr lang="en-US"/>
        </a:p>
      </dgm:t>
    </dgm:pt>
    <dgm:pt modelId="{CD52D40F-2487-4105-9023-F1EE7761259D}" type="sibTrans" cxnId="{31D0F5FA-328C-4B31-844A-9370107A4AEE}">
      <dgm:prSet/>
      <dgm:spPr/>
      <dgm:t>
        <a:bodyPr/>
        <a:lstStyle/>
        <a:p>
          <a:endParaRPr lang="en-US"/>
        </a:p>
      </dgm:t>
    </dgm:pt>
    <dgm:pt modelId="{C471AEA7-9094-484A-B8D9-8960EF4296E5}" type="pres">
      <dgm:prSet presAssocID="{A12F2D8A-607E-4687-9C70-8297A93FB593}" presName="Name0" presStyleCnt="0">
        <dgm:presLayoutVars>
          <dgm:dir/>
          <dgm:resizeHandles val="exact"/>
        </dgm:presLayoutVars>
      </dgm:prSet>
      <dgm:spPr/>
      <dgm:t>
        <a:bodyPr/>
        <a:lstStyle/>
        <a:p>
          <a:endParaRPr lang="en-US"/>
        </a:p>
      </dgm:t>
    </dgm:pt>
    <dgm:pt modelId="{62064F2A-E9A8-4B71-9E33-9E752F8FF33C}" type="pres">
      <dgm:prSet presAssocID="{C897DA8A-1397-462E-9E0C-A50E8AB3DFA0}" presName="compNode" presStyleCnt="0"/>
      <dgm:spPr/>
    </dgm:pt>
    <dgm:pt modelId="{30ABD4A9-FABE-4B76-846D-C51A4DA2E0B0}" type="pres">
      <dgm:prSet presAssocID="{C897DA8A-1397-462E-9E0C-A50E8AB3DFA0}" presName="pictRect" presStyleLbl="node1" presStyleIdx="0" presStyleCnt="1"/>
      <dgm:spPr>
        <a:blipFill rotWithShape="1">
          <a:blip xmlns:r="http://schemas.openxmlformats.org/officeDocument/2006/relationships" r:embed="rId1"/>
          <a:stretch>
            <a:fillRect/>
          </a:stretch>
        </a:blipFill>
      </dgm:spPr>
      <dgm:t>
        <a:bodyPr/>
        <a:lstStyle/>
        <a:p>
          <a:endParaRPr lang="en-US"/>
        </a:p>
      </dgm:t>
    </dgm:pt>
    <dgm:pt modelId="{DBA3E992-2271-45B7-9EAB-08CA0D2F7645}" type="pres">
      <dgm:prSet presAssocID="{C897DA8A-1397-462E-9E0C-A50E8AB3DFA0}" presName="textRect" presStyleLbl="revTx" presStyleIdx="0" presStyleCnt="1">
        <dgm:presLayoutVars>
          <dgm:bulletEnabled val="1"/>
        </dgm:presLayoutVars>
      </dgm:prSet>
      <dgm:spPr/>
      <dgm:t>
        <a:bodyPr/>
        <a:lstStyle/>
        <a:p>
          <a:endParaRPr lang="en-US"/>
        </a:p>
      </dgm:t>
    </dgm:pt>
  </dgm:ptLst>
  <dgm:cxnLst>
    <dgm:cxn modelId="{31D0F5FA-328C-4B31-844A-9370107A4AEE}" srcId="{A12F2D8A-607E-4687-9C70-8297A93FB593}" destId="{C897DA8A-1397-462E-9E0C-A50E8AB3DFA0}" srcOrd="0" destOrd="0" parTransId="{0C5A66A8-A327-4AC2-91BD-E2BD62FB74D2}" sibTransId="{CD52D40F-2487-4105-9023-F1EE7761259D}"/>
    <dgm:cxn modelId="{29D2B286-2A9D-43A5-872F-0CD48617403B}" type="presOf" srcId="{C897DA8A-1397-462E-9E0C-A50E8AB3DFA0}" destId="{DBA3E992-2271-45B7-9EAB-08CA0D2F7645}" srcOrd="0" destOrd="0" presId="urn:microsoft.com/office/officeart/2005/8/layout/pList1"/>
    <dgm:cxn modelId="{3A2B07CD-4BF9-453D-9A90-F1468EF0273C}" type="presOf" srcId="{A12F2D8A-607E-4687-9C70-8297A93FB593}" destId="{C471AEA7-9094-484A-B8D9-8960EF4296E5}" srcOrd="0" destOrd="0" presId="urn:microsoft.com/office/officeart/2005/8/layout/pList1"/>
    <dgm:cxn modelId="{5C271D34-680E-49A2-BF76-E89FEB5F0EE8}" type="presParOf" srcId="{C471AEA7-9094-484A-B8D9-8960EF4296E5}" destId="{62064F2A-E9A8-4B71-9E33-9E752F8FF33C}" srcOrd="0" destOrd="0" presId="urn:microsoft.com/office/officeart/2005/8/layout/pList1"/>
    <dgm:cxn modelId="{E0E71C0D-44C8-479C-8AF5-C35D925BB663}" type="presParOf" srcId="{62064F2A-E9A8-4B71-9E33-9E752F8FF33C}" destId="{30ABD4A9-FABE-4B76-846D-C51A4DA2E0B0}" srcOrd="0" destOrd="0" presId="urn:microsoft.com/office/officeart/2005/8/layout/pList1"/>
    <dgm:cxn modelId="{7A2BEA6B-51A9-4B2F-927A-E2004AD846FE}" type="presParOf" srcId="{62064F2A-E9A8-4B71-9E33-9E752F8FF33C}" destId="{DBA3E992-2271-45B7-9EAB-08CA0D2F764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F8B4D4B6-C074-4B23-AEC8-31EF6E9FB802}"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C0860AF7-BC3D-453B-9D03-D1C115FE8308}">
      <dgm:prSet phldrT="[Tex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Three basic principles of Symbolic Interactionism</a:t>
          </a:r>
          <a:endParaRPr lang="en-US" b="1" dirty="0">
            <a:solidFill>
              <a:schemeClr val="tx1"/>
            </a:solidFill>
          </a:endParaRPr>
        </a:p>
      </dgm:t>
    </dgm:pt>
    <dgm:pt modelId="{F5C21EAF-2641-4677-A1BE-66D03845531B}" type="parTrans" cxnId="{AC01CE2D-7F79-4625-B6A5-8EBCE952ADE2}">
      <dgm:prSet/>
      <dgm:spPr/>
      <dgm:t>
        <a:bodyPr/>
        <a:lstStyle/>
        <a:p>
          <a:endParaRPr lang="en-US">
            <a:solidFill>
              <a:schemeClr val="tx1"/>
            </a:solidFill>
          </a:endParaRPr>
        </a:p>
      </dgm:t>
    </dgm:pt>
    <dgm:pt modelId="{C7E71564-6AB1-44B8-BD34-58990CAB3548}" type="sibTrans" cxnId="{AC01CE2D-7F79-4625-B6A5-8EBCE952ADE2}">
      <dgm:prSet/>
      <dgm:spPr/>
      <dgm:t>
        <a:bodyPr/>
        <a:lstStyle/>
        <a:p>
          <a:endParaRPr lang="en-US">
            <a:solidFill>
              <a:schemeClr val="tx1"/>
            </a:solidFill>
          </a:endParaRPr>
        </a:p>
      </dgm:t>
    </dgm:pt>
    <dgm:pt modelId="{99617F6D-A022-401A-9F51-1578DE2B1499}" type="pres">
      <dgm:prSet presAssocID="{F8B4D4B6-C074-4B23-AEC8-31EF6E9FB802}" presName="linear" presStyleCnt="0">
        <dgm:presLayoutVars>
          <dgm:animLvl val="lvl"/>
          <dgm:resizeHandles val="exact"/>
        </dgm:presLayoutVars>
      </dgm:prSet>
      <dgm:spPr/>
      <dgm:t>
        <a:bodyPr/>
        <a:lstStyle/>
        <a:p>
          <a:endParaRPr lang="en-US"/>
        </a:p>
      </dgm:t>
    </dgm:pt>
    <dgm:pt modelId="{26491957-C679-4E3C-A27E-3027E2E87474}" type="pres">
      <dgm:prSet presAssocID="{C0860AF7-BC3D-453B-9D03-D1C115FE8308}" presName="parentText" presStyleLbl="node1" presStyleIdx="0" presStyleCnt="1">
        <dgm:presLayoutVars>
          <dgm:chMax val="0"/>
          <dgm:bulletEnabled val="1"/>
        </dgm:presLayoutVars>
      </dgm:prSet>
      <dgm:spPr/>
      <dgm:t>
        <a:bodyPr/>
        <a:lstStyle/>
        <a:p>
          <a:endParaRPr lang="en-US"/>
        </a:p>
      </dgm:t>
    </dgm:pt>
  </dgm:ptLst>
  <dgm:cxnLst>
    <dgm:cxn modelId="{AC01CE2D-7F79-4625-B6A5-8EBCE952ADE2}" srcId="{F8B4D4B6-C074-4B23-AEC8-31EF6E9FB802}" destId="{C0860AF7-BC3D-453B-9D03-D1C115FE8308}" srcOrd="0" destOrd="0" parTransId="{F5C21EAF-2641-4677-A1BE-66D03845531B}" sibTransId="{C7E71564-6AB1-44B8-BD34-58990CAB3548}"/>
    <dgm:cxn modelId="{324B507C-6FC4-42C0-8382-E0102553A09C}" type="presOf" srcId="{F8B4D4B6-C074-4B23-AEC8-31EF6E9FB802}" destId="{99617F6D-A022-401A-9F51-1578DE2B1499}" srcOrd="0" destOrd="0" presId="urn:microsoft.com/office/officeart/2005/8/layout/vList2"/>
    <dgm:cxn modelId="{1686820D-5AA5-42C9-BD7F-1DBC80CCF52D}" type="presOf" srcId="{C0860AF7-BC3D-453B-9D03-D1C115FE8308}" destId="{26491957-C679-4E3C-A27E-3027E2E87474}" srcOrd="0" destOrd="0" presId="urn:microsoft.com/office/officeart/2005/8/layout/vList2"/>
    <dgm:cxn modelId="{989CF88A-B6C4-4FA4-A140-EFD5D4C988F7}" type="presParOf" srcId="{99617F6D-A022-401A-9F51-1578DE2B1499}" destId="{26491957-C679-4E3C-A27E-3027E2E8747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E5639CAD-6D9A-4201-B321-6DFBD2B643B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B06B59B-529A-4E3D-BEB0-A4867A5F7010}">
      <dgm:prSet custT="1"/>
      <dgm:spPr/>
      <dgm:t>
        <a:bodyPr/>
        <a:lstStyle/>
        <a:p>
          <a:r>
            <a:rPr lang="en-US" sz="2000" dirty="0" smtClean="0">
              <a:latin typeface="Times New Roman" panose="02020603050405020304" pitchFamily="18" charset="0"/>
              <a:cs typeface="Times New Roman" panose="02020603050405020304" pitchFamily="18" charset="0"/>
            </a:rPr>
            <a:t>The only perspective that assumes an active, </a:t>
          </a:r>
          <a:r>
            <a:rPr lang="en-US" sz="2000" b="1" dirty="0" smtClean="0">
              <a:latin typeface="Times New Roman" panose="02020603050405020304" pitchFamily="18" charset="0"/>
              <a:cs typeface="Times New Roman" panose="02020603050405020304" pitchFamily="18" charset="0"/>
            </a:rPr>
            <a:t>expressive model of the human actor </a:t>
          </a:r>
          <a:r>
            <a:rPr lang="en-US" sz="2000" dirty="0" smtClean="0">
              <a:latin typeface="Times New Roman" panose="02020603050405020304" pitchFamily="18" charset="0"/>
              <a:cs typeface="Times New Roman" panose="02020603050405020304" pitchFamily="18" charset="0"/>
            </a:rPr>
            <a:t>and that treats the individual and the social at the same level of analysis.</a:t>
          </a:r>
          <a:endParaRPr lang="en-US" sz="2000" dirty="0">
            <a:latin typeface="Times New Roman" panose="02020603050405020304" pitchFamily="18" charset="0"/>
            <a:cs typeface="Times New Roman" panose="02020603050405020304" pitchFamily="18" charset="0"/>
          </a:endParaRPr>
        </a:p>
      </dgm:t>
    </dgm:pt>
    <dgm:pt modelId="{882D2196-E75D-44FC-9C41-787F4EB656EC}" type="parTrans" cxnId="{F3CDD23E-C12E-4CBF-9074-FBD3F3211CA4}">
      <dgm:prSet/>
      <dgm:spPr/>
      <dgm:t>
        <a:bodyPr/>
        <a:lstStyle/>
        <a:p>
          <a:endParaRPr lang="en-US" sz="1600"/>
        </a:p>
      </dgm:t>
    </dgm:pt>
    <dgm:pt modelId="{E9024E39-BE37-40EF-9E4C-105E8BA55D09}" type="sibTrans" cxnId="{F3CDD23E-C12E-4CBF-9074-FBD3F3211CA4}">
      <dgm:prSet/>
      <dgm:spPr/>
      <dgm:t>
        <a:bodyPr/>
        <a:lstStyle/>
        <a:p>
          <a:endParaRPr lang="en-US" sz="1600"/>
        </a:p>
      </dgm:t>
    </dgm:pt>
    <dgm:pt modelId="{925054F1-0A21-4AB6-B118-5D27119F02F8}">
      <dgm:prSet custT="1"/>
      <dgm:spPr/>
      <dgm:t>
        <a:bodyPr/>
        <a:lstStyle/>
        <a:p>
          <a:r>
            <a:rPr lang="en-US" sz="2000" dirty="0" smtClean="0">
              <a:latin typeface="Times New Roman" panose="02020603050405020304" pitchFamily="18" charset="0"/>
              <a:cs typeface="Times New Roman" panose="02020603050405020304" pitchFamily="18" charset="0"/>
            </a:rPr>
            <a:t>One of symbolic interactionism’s most enduring contributions is in the area of research methods. </a:t>
          </a:r>
          <a:endParaRPr lang="en-US" sz="2000" dirty="0">
            <a:latin typeface="Times New Roman" panose="02020603050405020304" pitchFamily="18" charset="0"/>
            <a:cs typeface="Times New Roman" panose="02020603050405020304" pitchFamily="18" charset="0"/>
          </a:endParaRPr>
        </a:p>
      </dgm:t>
    </dgm:pt>
    <dgm:pt modelId="{CE8D797D-91DD-4436-8B95-A632D49594E2}" type="parTrans" cxnId="{55C322C0-4716-4BCA-A6BD-1B3CDD37B314}">
      <dgm:prSet/>
      <dgm:spPr/>
      <dgm:t>
        <a:bodyPr/>
        <a:lstStyle/>
        <a:p>
          <a:endParaRPr lang="en-US" sz="1600"/>
        </a:p>
      </dgm:t>
    </dgm:pt>
    <dgm:pt modelId="{CF4DF2D3-BD85-4768-9F06-E2013F95883E}" type="sibTrans" cxnId="{55C322C0-4716-4BCA-A6BD-1B3CDD37B314}">
      <dgm:prSet/>
      <dgm:spPr/>
      <dgm:t>
        <a:bodyPr/>
        <a:lstStyle/>
        <a:p>
          <a:endParaRPr lang="en-US" sz="1600"/>
        </a:p>
      </dgm:t>
    </dgm:pt>
    <dgm:pt modelId="{B0DBA291-F6BB-4EEB-856F-43D1EECB083C}">
      <dgm:prSet custT="1"/>
      <dgm:spPr/>
      <dgm:t>
        <a:bodyPr/>
        <a:lstStyle/>
        <a:p>
          <a:r>
            <a:rPr lang="en-US" sz="2000" dirty="0" smtClean="0">
              <a:latin typeface="Times New Roman" panose="02020603050405020304" pitchFamily="18" charset="0"/>
              <a:cs typeface="Times New Roman" panose="02020603050405020304" pitchFamily="18" charset="0"/>
            </a:rPr>
            <a:t>Critiques argue that the scope of </a:t>
          </a:r>
          <a:r>
            <a:rPr lang="en-US" sz="2000" b="1" dirty="0" smtClean="0">
              <a:latin typeface="Times New Roman" panose="02020603050405020304" pitchFamily="18" charset="0"/>
              <a:cs typeface="Times New Roman" panose="02020603050405020304" pitchFamily="18" charset="0"/>
            </a:rPr>
            <a:t>symbolic interactionism is limited, </a:t>
          </a:r>
          <a:r>
            <a:rPr lang="en-US" sz="2000" dirty="0" smtClean="0">
              <a:latin typeface="Times New Roman" panose="02020603050405020304" pitchFamily="18" charset="0"/>
              <a:cs typeface="Times New Roman" panose="02020603050405020304" pitchFamily="18" charset="0"/>
            </a:rPr>
            <a:t>that it cannot address the most important sociological issues, and that its authority is restricted to the study of face-to-face interaction.</a:t>
          </a:r>
          <a:endParaRPr lang="en-US" sz="2000" dirty="0">
            <a:latin typeface="Times New Roman" panose="02020603050405020304" pitchFamily="18" charset="0"/>
            <a:cs typeface="Times New Roman" panose="02020603050405020304" pitchFamily="18" charset="0"/>
          </a:endParaRPr>
        </a:p>
      </dgm:t>
    </dgm:pt>
    <dgm:pt modelId="{1D00F8C2-83BD-47E4-AF1E-E267A72B94A4}" type="parTrans" cxnId="{6833C136-A9E6-4DB7-BE5E-C9859A6BC9EE}">
      <dgm:prSet/>
      <dgm:spPr/>
      <dgm:t>
        <a:bodyPr/>
        <a:lstStyle/>
        <a:p>
          <a:endParaRPr lang="en-US" sz="1600"/>
        </a:p>
      </dgm:t>
    </dgm:pt>
    <dgm:pt modelId="{092E5B14-F1D3-4888-8C2C-5811B9CC4BBD}" type="sibTrans" cxnId="{6833C136-A9E6-4DB7-BE5E-C9859A6BC9EE}">
      <dgm:prSet/>
      <dgm:spPr/>
      <dgm:t>
        <a:bodyPr/>
        <a:lstStyle/>
        <a:p>
          <a:endParaRPr lang="en-US" sz="1600"/>
        </a:p>
      </dgm:t>
    </dgm:pt>
    <dgm:pt modelId="{21CA38C9-5932-43AC-A985-A5CFA68DC7E2}" type="pres">
      <dgm:prSet presAssocID="{E5639CAD-6D9A-4201-B321-6DFBD2B643B7}" presName="vert0" presStyleCnt="0">
        <dgm:presLayoutVars>
          <dgm:dir/>
          <dgm:animOne val="branch"/>
          <dgm:animLvl val="lvl"/>
        </dgm:presLayoutVars>
      </dgm:prSet>
      <dgm:spPr/>
      <dgm:t>
        <a:bodyPr/>
        <a:lstStyle/>
        <a:p>
          <a:endParaRPr lang="en-US"/>
        </a:p>
      </dgm:t>
    </dgm:pt>
    <dgm:pt modelId="{F0E79A4C-C841-4C7D-8761-C30727852C11}" type="pres">
      <dgm:prSet presAssocID="{DB06B59B-529A-4E3D-BEB0-A4867A5F7010}" presName="thickLine" presStyleLbl="alignNode1" presStyleIdx="0" presStyleCnt="3"/>
      <dgm:spPr/>
      <dgm:t>
        <a:bodyPr/>
        <a:lstStyle/>
        <a:p>
          <a:endParaRPr lang="en-US"/>
        </a:p>
      </dgm:t>
    </dgm:pt>
    <dgm:pt modelId="{2BEA18A1-90BD-4304-8DFA-47ACC86F3FE4}" type="pres">
      <dgm:prSet presAssocID="{DB06B59B-529A-4E3D-BEB0-A4867A5F7010}" presName="horz1" presStyleCnt="0"/>
      <dgm:spPr/>
      <dgm:t>
        <a:bodyPr/>
        <a:lstStyle/>
        <a:p>
          <a:endParaRPr lang="en-US"/>
        </a:p>
      </dgm:t>
    </dgm:pt>
    <dgm:pt modelId="{46EAF25C-FF8C-4D8D-9078-4E782C9E9668}" type="pres">
      <dgm:prSet presAssocID="{DB06B59B-529A-4E3D-BEB0-A4867A5F7010}" presName="tx1" presStyleLbl="revTx" presStyleIdx="0" presStyleCnt="3"/>
      <dgm:spPr/>
      <dgm:t>
        <a:bodyPr/>
        <a:lstStyle/>
        <a:p>
          <a:endParaRPr lang="en-US"/>
        </a:p>
      </dgm:t>
    </dgm:pt>
    <dgm:pt modelId="{B1BFCF3D-804A-4E18-A102-E83C4E344E06}" type="pres">
      <dgm:prSet presAssocID="{DB06B59B-529A-4E3D-BEB0-A4867A5F7010}" presName="vert1" presStyleCnt="0"/>
      <dgm:spPr/>
      <dgm:t>
        <a:bodyPr/>
        <a:lstStyle/>
        <a:p>
          <a:endParaRPr lang="en-US"/>
        </a:p>
      </dgm:t>
    </dgm:pt>
    <dgm:pt modelId="{B2CEE155-ED85-4A30-A316-6AA13AD84B69}" type="pres">
      <dgm:prSet presAssocID="{925054F1-0A21-4AB6-B118-5D27119F02F8}" presName="thickLine" presStyleLbl="alignNode1" presStyleIdx="1" presStyleCnt="3"/>
      <dgm:spPr/>
      <dgm:t>
        <a:bodyPr/>
        <a:lstStyle/>
        <a:p>
          <a:endParaRPr lang="en-US"/>
        </a:p>
      </dgm:t>
    </dgm:pt>
    <dgm:pt modelId="{DF2A2EB7-303A-4A01-9DFC-CE836EF442C9}" type="pres">
      <dgm:prSet presAssocID="{925054F1-0A21-4AB6-B118-5D27119F02F8}" presName="horz1" presStyleCnt="0"/>
      <dgm:spPr/>
      <dgm:t>
        <a:bodyPr/>
        <a:lstStyle/>
        <a:p>
          <a:endParaRPr lang="en-US"/>
        </a:p>
      </dgm:t>
    </dgm:pt>
    <dgm:pt modelId="{6090DB60-477B-41EA-A021-182A9F95103F}" type="pres">
      <dgm:prSet presAssocID="{925054F1-0A21-4AB6-B118-5D27119F02F8}" presName="tx1" presStyleLbl="revTx" presStyleIdx="1" presStyleCnt="3"/>
      <dgm:spPr/>
      <dgm:t>
        <a:bodyPr/>
        <a:lstStyle/>
        <a:p>
          <a:endParaRPr lang="en-US"/>
        </a:p>
      </dgm:t>
    </dgm:pt>
    <dgm:pt modelId="{4336B758-ADFE-48D0-9852-16114EEFD8C4}" type="pres">
      <dgm:prSet presAssocID="{925054F1-0A21-4AB6-B118-5D27119F02F8}" presName="vert1" presStyleCnt="0"/>
      <dgm:spPr/>
      <dgm:t>
        <a:bodyPr/>
        <a:lstStyle/>
        <a:p>
          <a:endParaRPr lang="en-US"/>
        </a:p>
      </dgm:t>
    </dgm:pt>
    <dgm:pt modelId="{22013B0F-D1DA-4047-A75D-9B4568481BEB}" type="pres">
      <dgm:prSet presAssocID="{B0DBA291-F6BB-4EEB-856F-43D1EECB083C}" presName="thickLine" presStyleLbl="alignNode1" presStyleIdx="2" presStyleCnt="3"/>
      <dgm:spPr/>
      <dgm:t>
        <a:bodyPr/>
        <a:lstStyle/>
        <a:p>
          <a:endParaRPr lang="en-US"/>
        </a:p>
      </dgm:t>
    </dgm:pt>
    <dgm:pt modelId="{523CD482-ABA2-4792-BEC8-FB629BCED808}" type="pres">
      <dgm:prSet presAssocID="{B0DBA291-F6BB-4EEB-856F-43D1EECB083C}" presName="horz1" presStyleCnt="0"/>
      <dgm:spPr/>
      <dgm:t>
        <a:bodyPr/>
        <a:lstStyle/>
        <a:p>
          <a:endParaRPr lang="en-US"/>
        </a:p>
      </dgm:t>
    </dgm:pt>
    <dgm:pt modelId="{DD6CEE46-4B2F-4430-B62D-3824A86F029A}" type="pres">
      <dgm:prSet presAssocID="{B0DBA291-F6BB-4EEB-856F-43D1EECB083C}" presName="tx1" presStyleLbl="revTx" presStyleIdx="2" presStyleCnt="3"/>
      <dgm:spPr/>
      <dgm:t>
        <a:bodyPr/>
        <a:lstStyle/>
        <a:p>
          <a:endParaRPr lang="en-US"/>
        </a:p>
      </dgm:t>
    </dgm:pt>
    <dgm:pt modelId="{44537585-BF87-4711-8AB4-46738E6C1F50}" type="pres">
      <dgm:prSet presAssocID="{B0DBA291-F6BB-4EEB-856F-43D1EECB083C}" presName="vert1" presStyleCnt="0"/>
      <dgm:spPr/>
      <dgm:t>
        <a:bodyPr/>
        <a:lstStyle/>
        <a:p>
          <a:endParaRPr lang="en-US"/>
        </a:p>
      </dgm:t>
    </dgm:pt>
  </dgm:ptLst>
  <dgm:cxnLst>
    <dgm:cxn modelId="{7C9F7753-66A6-4583-9D41-61BD51F95AFC}" type="presOf" srcId="{DB06B59B-529A-4E3D-BEB0-A4867A5F7010}" destId="{46EAF25C-FF8C-4D8D-9078-4E782C9E9668}" srcOrd="0" destOrd="0" presId="urn:microsoft.com/office/officeart/2008/layout/LinedList"/>
    <dgm:cxn modelId="{F84D15DB-817B-4E15-9816-0E2E13A86692}" type="presOf" srcId="{925054F1-0A21-4AB6-B118-5D27119F02F8}" destId="{6090DB60-477B-41EA-A021-182A9F95103F}" srcOrd="0" destOrd="0" presId="urn:microsoft.com/office/officeart/2008/layout/LinedList"/>
    <dgm:cxn modelId="{55C322C0-4716-4BCA-A6BD-1B3CDD37B314}" srcId="{E5639CAD-6D9A-4201-B321-6DFBD2B643B7}" destId="{925054F1-0A21-4AB6-B118-5D27119F02F8}" srcOrd="1" destOrd="0" parTransId="{CE8D797D-91DD-4436-8B95-A632D49594E2}" sibTransId="{CF4DF2D3-BD85-4768-9F06-E2013F95883E}"/>
    <dgm:cxn modelId="{A22418E6-ACAC-414B-A3E5-EB7FDFDA9735}" type="presOf" srcId="{E5639CAD-6D9A-4201-B321-6DFBD2B643B7}" destId="{21CA38C9-5932-43AC-A985-A5CFA68DC7E2}" srcOrd="0" destOrd="0" presId="urn:microsoft.com/office/officeart/2008/layout/LinedList"/>
    <dgm:cxn modelId="{F3CDD23E-C12E-4CBF-9074-FBD3F3211CA4}" srcId="{E5639CAD-6D9A-4201-B321-6DFBD2B643B7}" destId="{DB06B59B-529A-4E3D-BEB0-A4867A5F7010}" srcOrd="0" destOrd="0" parTransId="{882D2196-E75D-44FC-9C41-787F4EB656EC}" sibTransId="{E9024E39-BE37-40EF-9E4C-105E8BA55D09}"/>
    <dgm:cxn modelId="{6833C136-A9E6-4DB7-BE5E-C9859A6BC9EE}" srcId="{E5639CAD-6D9A-4201-B321-6DFBD2B643B7}" destId="{B0DBA291-F6BB-4EEB-856F-43D1EECB083C}" srcOrd="2" destOrd="0" parTransId="{1D00F8C2-83BD-47E4-AF1E-E267A72B94A4}" sibTransId="{092E5B14-F1D3-4888-8C2C-5811B9CC4BBD}"/>
    <dgm:cxn modelId="{D1DF7EF8-E140-4BD3-BA41-5C8779579F4F}" type="presOf" srcId="{B0DBA291-F6BB-4EEB-856F-43D1EECB083C}" destId="{DD6CEE46-4B2F-4430-B62D-3824A86F029A}" srcOrd="0" destOrd="0" presId="urn:microsoft.com/office/officeart/2008/layout/LinedList"/>
    <dgm:cxn modelId="{A837431D-8DCE-408D-B77F-F64575A6A5C3}" type="presParOf" srcId="{21CA38C9-5932-43AC-A985-A5CFA68DC7E2}" destId="{F0E79A4C-C841-4C7D-8761-C30727852C11}" srcOrd="0" destOrd="0" presId="urn:microsoft.com/office/officeart/2008/layout/LinedList"/>
    <dgm:cxn modelId="{D39DA27B-F4D9-40F9-ADE5-BA83E5CCE4C1}" type="presParOf" srcId="{21CA38C9-5932-43AC-A985-A5CFA68DC7E2}" destId="{2BEA18A1-90BD-4304-8DFA-47ACC86F3FE4}" srcOrd="1" destOrd="0" presId="urn:microsoft.com/office/officeart/2008/layout/LinedList"/>
    <dgm:cxn modelId="{D22550B8-0848-4451-B6EE-943EF49C6029}" type="presParOf" srcId="{2BEA18A1-90BD-4304-8DFA-47ACC86F3FE4}" destId="{46EAF25C-FF8C-4D8D-9078-4E782C9E9668}" srcOrd="0" destOrd="0" presId="urn:microsoft.com/office/officeart/2008/layout/LinedList"/>
    <dgm:cxn modelId="{0D170AFA-FEF8-4EB0-A56C-BAB4A90446E6}" type="presParOf" srcId="{2BEA18A1-90BD-4304-8DFA-47ACC86F3FE4}" destId="{B1BFCF3D-804A-4E18-A102-E83C4E344E06}" srcOrd="1" destOrd="0" presId="urn:microsoft.com/office/officeart/2008/layout/LinedList"/>
    <dgm:cxn modelId="{607E7420-1C76-4EE0-ABB4-CE64B01C73AE}" type="presParOf" srcId="{21CA38C9-5932-43AC-A985-A5CFA68DC7E2}" destId="{B2CEE155-ED85-4A30-A316-6AA13AD84B69}" srcOrd="2" destOrd="0" presId="urn:microsoft.com/office/officeart/2008/layout/LinedList"/>
    <dgm:cxn modelId="{6EC8EC8F-D764-48AD-8AE2-3806911EBE51}" type="presParOf" srcId="{21CA38C9-5932-43AC-A985-A5CFA68DC7E2}" destId="{DF2A2EB7-303A-4A01-9DFC-CE836EF442C9}" srcOrd="3" destOrd="0" presId="urn:microsoft.com/office/officeart/2008/layout/LinedList"/>
    <dgm:cxn modelId="{57E55B2E-8215-4774-AFF5-7B1F4634F937}" type="presParOf" srcId="{DF2A2EB7-303A-4A01-9DFC-CE836EF442C9}" destId="{6090DB60-477B-41EA-A021-182A9F95103F}" srcOrd="0" destOrd="0" presId="urn:microsoft.com/office/officeart/2008/layout/LinedList"/>
    <dgm:cxn modelId="{836EEF9D-8FAB-4552-B356-E8B44CFAD1F9}" type="presParOf" srcId="{DF2A2EB7-303A-4A01-9DFC-CE836EF442C9}" destId="{4336B758-ADFE-48D0-9852-16114EEFD8C4}" srcOrd="1" destOrd="0" presId="urn:microsoft.com/office/officeart/2008/layout/LinedList"/>
    <dgm:cxn modelId="{04963CB4-9221-422B-9703-42BE4AFE5BCD}" type="presParOf" srcId="{21CA38C9-5932-43AC-A985-A5CFA68DC7E2}" destId="{22013B0F-D1DA-4047-A75D-9B4568481BEB}" srcOrd="4" destOrd="0" presId="urn:microsoft.com/office/officeart/2008/layout/LinedList"/>
    <dgm:cxn modelId="{7FE8E2E7-8686-45CB-A261-149C060AB72A}" type="presParOf" srcId="{21CA38C9-5932-43AC-A985-A5CFA68DC7E2}" destId="{523CD482-ABA2-4792-BEC8-FB629BCED808}" srcOrd="5" destOrd="0" presId="urn:microsoft.com/office/officeart/2008/layout/LinedList"/>
    <dgm:cxn modelId="{F2A9BEA7-B1B8-4217-91FB-1347E1761C32}" type="presParOf" srcId="{523CD482-ABA2-4792-BEC8-FB629BCED808}" destId="{DD6CEE46-4B2F-4430-B62D-3824A86F029A}" srcOrd="0" destOrd="0" presId="urn:microsoft.com/office/officeart/2008/layout/LinedList"/>
    <dgm:cxn modelId="{1AEA4C68-3DB1-490C-983F-C99E0FFBDF8F}" type="presParOf" srcId="{523CD482-ABA2-4792-BEC8-FB629BCED808}" destId="{44537585-BF87-4711-8AB4-46738E6C1F5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F3069375-11F9-4B38-9F64-827FE9332879}" type="doc">
      <dgm:prSet loTypeId="urn:microsoft.com/office/officeart/2005/8/layout/lProcess2" loCatId="list" qsTypeId="urn:microsoft.com/office/officeart/2005/8/quickstyle/simple3" qsCatId="simple" csTypeId="urn:microsoft.com/office/officeart/2005/8/colors/colorful3" csCatId="colorful" phldr="1"/>
      <dgm:spPr/>
      <dgm:t>
        <a:bodyPr/>
        <a:lstStyle/>
        <a:p>
          <a:endParaRPr lang="en-US"/>
        </a:p>
      </dgm:t>
    </dgm:pt>
    <dgm:pt modelId="{FB270B94-F246-46D7-A140-FB2588D709A6}">
      <dgm:prSet phldrT="[Text]"/>
      <dgm:spPr>
        <a:solidFill>
          <a:srgbClr val="99FFCC"/>
        </a:solidFill>
      </dgm:spPr>
      <dgm:t>
        <a:bodyPr/>
        <a:lstStyle/>
        <a:p>
          <a:r>
            <a:rPr lang="en-US" b="1" dirty="0" smtClean="0">
              <a:latin typeface="Times New Roman" panose="02020603050405020304" pitchFamily="18" charset="0"/>
              <a:cs typeface="Times New Roman" panose="02020603050405020304" pitchFamily="18" charset="0"/>
            </a:rPr>
            <a:t>Functionalism</a:t>
          </a:r>
          <a:endParaRPr lang="en-US" b="1" dirty="0">
            <a:latin typeface="Times New Roman" panose="02020603050405020304" pitchFamily="18" charset="0"/>
            <a:cs typeface="Times New Roman" panose="02020603050405020304" pitchFamily="18" charset="0"/>
          </a:endParaRPr>
        </a:p>
      </dgm:t>
    </dgm:pt>
    <dgm:pt modelId="{4BD4AD8E-3EA7-46D0-BDA4-F8834A7CEDBD}" type="parTrans" cxnId="{F8103825-BFEB-4DEB-BEC5-C4A4937F099A}">
      <dgm:prSet/>
      <dgm:spPr/>
      <dgm:t>
        <a:bodyPr/>
        <a:lstStyle/>
        <a:p>
          <a:endParaRPr lang="en-US">
            <a:latin typeface="Times New Roman" panose="02020603050405020304" pitchFamily="18" charset="0"/>
            <a:cs typeface="Times New Roman" panose="02020603050405020304" pitchFamily="18" charset="0"/>
          </a:endParaRPr>
        </a:p>
      </dgm:t>
    </dgm:pt>
    <dgm:pt modelId="{2872B157-F589-4E15-8513-C8760A1864D1}" type="sibTrans" cxnId="{F8103825-BFEB-4DEB-BEC5-C4A4937F099A}">
      <dgm:prSet/>
      <dgm:spPr/>
      <dgm:t>
        <a:bodyPr/>
        <a:lstStyle/>
        <a:p>
          <a:endParaRPr lang="en-US">
            <a:latin typeface="Times New Roman" panose="02020603050405020304" pitchFamily="18" charset="0"/>
            <a:cs typeface="Times New Roman" panose="02020603050405020304" pitchFamily="18" charset="0"/>
          </a:endParaRPr>
        </a:p>
      </dgm:t>
    </dgm:pt>
    <dgm:pt modelId="{9B493734-1054-429B-8737-409B46EDA778}">
      <dgm:prSet phldrT="[Text]"/>
      <dgm:spPr/>
      <dgm:t>
        <a:bodyPr/>
        <a:lstStyle/>
        <a:p>
          <a:r>
            <a:rPr lang="en-US" dirty="0" smtClean="0">
              <a:latin typeface="Times New Roman" panose="02020603050405020304" pitchFamily="18" charset="0"/>
              <a:cs typeface="Times New Roman" panose="02020603050405020304" pitchFamily="18" charset="0"/>
            </a:rPr>
            <a:t>Social stability is a prerequisite for a healthy and strong society. </a:t>
          </a:r>
          <a:endParaRPr lang="en-US" dirty="0">
            <a:latin typeface="Times New Roman" panose="02020603050405020304" pitchFamily="18" charset="0"/>
            <a:cs typeface="Times New Roman" panose="02020603050405020304" pitchFamily="18" charset="0"/>
          </a:endParaRPr>
        </a:p>
      </dgm:t>
    </dgm:pt>
    <dgm:pt modelId="{76CB2B1C-450E-405A-9CA9-749FB7CE358D}" type="parTrans" cxnId="{791A5DA3-84EA-4F03-98F4-03864A00E73B}">
      <dgm:prSet/>
      <dgm:spPr/>
      <dgm:t>
        <a:bodyPr/>
        <a:lstStyle/>
        <a:p>
          <a:endParaRPr lang="en-US">
            <a:latin typeface="Times New Roman" panose="02020603050405020304" pitchFamily="18" charset="0"/>
            <a:cs typeface="Times New Roman" panose="02020603050405020304" pitchFamily="18" charset="0"/>
          </a:endParaRPr>
        </a:p>
      </dgm:t>
    </dgm:pt>
    <dgm:pt modelId="{9C49415D-A7DC-4B95-947C-38A90F998068}" type="sibTrans" cxnId="{791A5DA3-84EA-4F03-98F4-03864A00E73B}">
      <dgm:prSet/>
      <dgm:spPr/>
      <dgm:t>
        <a:bodyPr/>
        <a:lstStyle/>
        <a:p>
          <a:endParaRPr lang="en-US">
            <a:latin typeface="Times New Roman" panose="02020603050405020304" pitchFamily="18" charset="0"/>
            <a:cs typeface="Times New Roman" panose="02020603050405020304" pitchFamily="18" charset="0"/>
          </a:endParaRPr>
        </a:p>
      </dgm:t>
    </dgm:pt>
    <dgm:pt modelId="{A23260ED-C5B2-48C7-80CD-566B8134B14A}">
      <dgm:prSet phldrT="[Text]"/>
      <dgm:spPr>
        <a:solidFill>
          <a:srgbClr val="99CCFF"/>
        </a:solidFill>
      </dgm:spPr>
      <dgm:t>
        <a:bodyPr/>
        <a:lstStyle/>
        <a:p>
          <a:r>
            <a:rPr lang="en-US" b="1" dirty="0" smtClean="0">
              <a:latin typeface="Times New Roman" panose="02020603050405020304" pitchFamily="18" charset="0"/>
              <a:cs typeface="Times New Roman" panose="02020603050405020304" pitchFamily="18" charset="0"/>
            </a:rPr>
            <a:t>Conflict Theory</a:t>
          </a:r>
          <a:endParaRPr lang="en-US" b="1" dirty="0">
            <a:latin typeface="Times New Roman" panose="02020603050405020304" pitchFamily="18" charset="0"/>
            <a:cs typeface="Times New Roman" panose="02020603050405020304" pitchFamily="18" charset="0"/>
          </a:endParaRPr>
        </a:p>
      </dgm:t>
    </dgm:pt>
    <dgm:pt modelId="{131C068C-8872-4F98-B13F-27941C4824C9}" type="parTrans" cxnId="{E7CBCB19-D808-451B-878E-1856B4FFD2F8}">
      <dgm:prSet/>
      <dgm:spPr/>
      <dgm:t>
        <a:bodyPr/>
        <a:lstStyle/>
        <a:p>
          <a:endParaRPr lang="en-US">
            <a:latin typeface="Times New Roman" panose="02020603050405020304" pitchFamily="18" charset="0"/>
            <a:cs typeface="Times New Roman" panose="02020603050405020304" pitchFamily="18" charset="0"/>
          </a:endParaRPr>
        </a:p>
      </dgm:t>
    </dgm:pt>
    <dgm:pt modelId="{4B74BE15-6240-4B58-B19C-8C52C17F3829}" type="sibTrans" cxnId="{E7CBCB19-D808-451B-878E-1856B4FFD2F8}">
      <dgm:prSet/>
      <dgm:spPr/>
      <dgm:t>
        <a:bodyPr/>
        <a:lstStyle/>
        <a:p>
          <a:endParaRPr lang="en-US">
            <a:latin typeface="Times New Roman" panose="02020603050405020304" pitchFamily="18" charset="0"/>
            <a:cs typeface="Times New Roman" panose="02020603050405020304" pitchFamily="18" charset="0"/>
          </a:endParaRPr>
        </a:p>
      </dgm:t>
    </dgm:pt>
    <dgm:pt modelId="{D0F450F6-5690-43D5-BD84-E782CEBA6765}">
      <dgm:prSet phldrT="[Text]"/>
      <dgm:spPr/>
      <dgm:t>
        <a:bodyPr/>
        <a:lstStyle/>
        <a:p>
          <a:r>
            <a:rPr lang="en-US" dirty="0" smtClean="0">
              <a:latin typeface="Times New Roman" panose="02020603050405020304" pitchFamily="18" charset="0"/>
              <a:cs typeface="Times New Roman" panose="02020603050405020304" pitchFamily="18" charset="0"/>
            </a:rPr>
            <a:t>Society is built upon equality on the basis of social class, gender, race etc.</a:t>
          </a:r>
          <a:endParaRPr lang="en-US" dirty="0">
            <a:latin typeface="Times New Roman" panose="02020603050405020304" pitchFamily="18" charset="0"/>
            <a:cs typeface="Times New Roman" panose="02020603050405020304" pitchFamily="18" charset="0"/>
          </a:endParaRPr>
        </a:p>
      </dgm:t>
    </dgm:pt>
    <dgm:pt modelId="{B715F0F1-30DA-4396-B008-DAE4E3FFC9AC}" type="parTrans" cxnId="{5E235CEA-1EAD-40A4-A986-D71C1AE7ED9F}">
      <dgm:prSet/>
      <dgm:spPr/>
      <dgm:t>
        <a:bodyPr/>
        <a:lstStyle/>
        <a:p>
          <a:endParaRPr lang="en-US">
            <a:latin typeface="Times New Roman" panose="02020603050405020304" pitchFamily="18" charset="0"/>
            <a:cs typeface="Times New Roman" panose="02020603050405020304" pitchFamily="18" charset="0"/>
          </a:endParaRPr>
        </a:p>
      </dgm:t>
    </dgm:pt>
    <dgm:pt modelId="{DCEB52AC-47DD-482E-B996-5601CAEF3CCE}" type="sibTrans" cxnId="{5E235CEA-1EAD-40A4-A986-D71C1AE7ED9F}">
      <dgm:prSet/>
      <dgm:spPr/>
      <dgm:t>
        <a:bodyPr/>
        <a:lstStyle/>
        <a:p>
          <a:endParaRPr lang="en-US">
            <a:latin typeface="Times New Roman" panose="02020603050405020304" pitchFamily="18" charset="0"/>
            <a:cs typeface="Times New Roman" panose="02020603050405020304" pitchFamily="18" charset="0"/>
          </a:endParaRPr>
        </a:p>
      </dgm:t>
    </dgm:pt>
    <dgm:pt modelId="{CF3B2FA8-C223-4F0D-A0AE-17DFD00DB5B8}">
      <dgm:prSet phldrT="[Text]"/>
      <dgm:spPr/>
      <dgm:t>
        <a:bodyPr/>
        <a:lstStyle/>
        <a:p>
          <a:r>
            <a:rPr lang="en-US" dirty="0" smtClean="0">
              <a:latin typeface="Times New Roman" panose="02020603050405020304" pitchFamily="18" charset="0"/>
              <a:cs typeface="Times New Roman" panose="02020603050405020304" pitchFamily="18" charset="0"/>
            </a:rPr>
            <a:t>Social institutions maintain power and inequality.</a:t>
          </a:r>
          <a:endParaRPr lang="en-US" dirty="0">
            <a:latin typeface="Times New Roman" panose="02020603050405020304" pitchFamily="18" charset="0"/>
            <a:cs typeface="Times New Roman" panose="02020603050405020304" pitchFamily="18" charset="0"/>
          </a:endParaRPr>
        </a:p>
      </dgm:t>
    </dgm:pt>
    <dgm:pt modelId="{12FC69DB-DCF2-4AF1-B8AB-479312ABFCD6}" type="parTrans" cxnId="{EFCB8F36-3821-406B-A444-E43D69C03ED1}">
      <dgm:prSet/>
      <dgm:spPr/>
      <dgm:t>
        <a:bodyPr/>
        <a:lstStyle/>
        <a:p>
          <a:endParaRPr lang="en-US">
            <a:latin typeface="Times New Roman" panose="02020603050405020304" pitchFamily="18" charset="0"/>
            <a:cs typeface="Times New Roman" panose="02020603050405020304" pitchFamily="18" charset="0"/>
          </a:endParaRPr>
        </a:p>
      </dgm:t>
    </dgm:pt>
    <dgm:pt modelId="{A32F32DD-D1FD-412B-8525-D6CB8FF0770F}" type="sibTrans" cxnId="{EFCB8F36-3821-406B-A444-E43D69C03ED1}">
      <dgm:prSet/>
      <dgm:spPr/>
      <dgm:t>
        <a:bodyPr/>
        <a:lstStyle/>
        <a:p>
          <a:endParaRPr lang="en-US">
            <a:latin typeface="Times New Roman" panose="02020603050405020304" pitchFamily="18" charset="0"/>
            <a:cs typeface="Times New Roman" panose="02020603050405020304" pitchFamily="18" charset="0"/>
          </a:endParaRPr>
        </a:p>
      </dgm:t>
    </dgm:pt>
    <dgm:pt modelId="{48ED2D21-130E-4844-89CE-640939C6AB9E}">
      <dgm:prSet phldrT="[Text]"/>
      <dgm:spPr>
        <a:solidFill>
          <a:srgbClr val="FFFF66"/>
        </a:solidFill>
      </dgm:spPr>
      <dgm:t>
        <a:bodyPr/>
        <a:lstStyle/>
        <a:p>
          <a:r>
            <a:rPr lang="en-US" b="1" dirty="0" smtClean="0">
              <a:latin typeface="Times New Roman" panose="02020603050405020304" pitchFamily="18" charset="0"/>
              <a:cs typeface="Times New Roman" panose="02020603050405020304" pitchFamily="18" charset="0"/>
            </a:rPr>
            <a:t>Symbolic Interactionism</a:t>
          </a:r>
          <a:endParaRPr lang="en-US" b="1" dirty="0">
            <a:latin typeface="Times New Roman" panose="02020603050405020304" pitchFamily="18" charset="0"/>
            <a:cs typeface="Times New Roman" panose="02020603050405020304" pitchFamily="18" charset="0"/>
          </a:endParaRPr>
        </a:p>
      </dgm:t>
    </dgm:pt>
    <dgm:pt modelId="{81D6B0AB-90D3-4C10-BF2B-D7519AA38067}" type="parTrans" cxnId="{CD9895B3-E9A5-4E1B-A715-B200F18A9592}">
      <dgm:prSet/>
      <dgm:spPr/>
      <dgm:t>
        <a:bodyPr/>
        <a:lstStyle/>
        <a:p>
          <a:endParaRPr lang="en-US">
            <a:latin typeface="Times New Roman" panose="02020603050405020304" pitchFamily="18" charset="0"/>
            <a:cs typeface="Times New Roman" panose="02020603050405020304" pitchFamily="18" charset="0"/>
          </a:endParaRPr>
        </a:p>
      </dgm:t>
    </dgm:pt>
    <dgm:pt modelId="{AE592234-07B8-4BC2-920A-48070EC06E9A}" type="sibTrans" cxnId="{CD9895B3-E9A5-4E1B-A715-B200F18A9592}">
      <dgm:prSet/>
      <dgm:spPr/>
      <dgm:t>
        <a:bodyPr/>
        <a:lstStyle/>
        <a:p>
          <a:endParaRPr lang="en-US">
            <a:latin typeface="Times New Roman" panose="02020603050405020304" pitchFamily="18" charset="0"/>
            <a:cs typeface="Times New Roman" panose="02020603050405020304" pitchFamily="18" charset="0"/>
          </a:endParaRPr>
        </a:p>
      </dgm:t>
    </dgm:pt>
    <dgm:pt modelId="{C9427253-5A31-47B8-A4D3-60916EC66E4A}">
      <dgm:prSet phldrT="[Text]"/>
      <dgm:spPr/>
      <dgm:t>
        <a:bodyPr/>
        <a:lstStyle/>
        <a:p>
          <a:r>
            <a:rPr lang="en-US" dirty="0" smtClean="0">
              <a:latin typeface="Times New Roman" panose="02020603050405020304" pitchFamily="18" charset="0"/>
              <a:cs typeface="Times New Roman" panose="02020603050405020304" pitchFamily="18" charset="0"/>
            </a:rPr>
            <a:t>Interactions are done through the exchange of words, signs and symbols which have the power to shape thought.</a:t>
          </a:r>
          <a:endParaRPr lang="en-US" dirty="0">
            <a:latin typeface="Times New Roman" panose="02020603050405020304" pitchFamily="18" charset="0"/>
            <a:cs typeface="Times New Roman" panose="02020603050405020304" pitchFamily="18" charset="0"/>
          </a:endParaRPr>
        </a:p>
      </dgm:t>
    </dgm:pt>
    <dgm:pt modelId="{49C0AAD4-9551-4F92-AFF0-2BED1F44777B}" type="parTrans" cxnId="{3DDA35A4-57A1-4BCB-9FCF-855FC14DF51A}">
      <dgm:prSet/>
      <dgm:spPr/>
      <dgm:t>
        <a:bodyPr/>
        <a:lstStyle/>
        <a:p>
          <a:endParaRPr lang="en-US">
            <a:latin typeface="Times New Roman" panose="02020603050405020304" pitchFamily="18" charset="0"/>
            <a:cs typeface="Times New Roman" panose="02020603050405020304" pitchFamily="18" charset="0"/>
          </a:endParaRPr>
        </a:p>
      </dgm:t>
    </dgm:pt>
    <dgm:pt modelId="{CB6831B6-A6CF-4AC1-93BD-CD3400D998DD}" type="sibTrans" cxnId="{3DDA35A4-57A1-4BCB-9FCF-855FC14DF51A}">
      <dgm:prSet/>
      <dgm:spPr/>
      <dgm:t>
        <a:bodyPr/>
        <a:lstStyle/>
        <a:p>
          <a:endParaRPr lang="en-US">
            <a:latin typeface="Times New Roman" panose="02020603050405020304" pitchFamily="18" charset="0"/>
            <a:cs typeface="Times New Roman" panose="02020603050405020304" pitchFamily="18" charset="0"/>
          </a:endParaRPr>
        </a:p>
      </dgm:t>
    </dgm:pt>
    <dgm:pt modelId="{2B17D730-42BF-4317-A2CA-11E2FA9693CE}">
      <dgm:prSet phldrT="[Text]"/>
      <dgm:spPr/>
      <dgm:t>
        <a:bodyPr/>
        <a:lstStyle/>
        <a:p>
          <a:r>
            <a:rPr lang="en-US" dirty="0" smtClean="0">
              <a:latin typeface="Times New Roman" panose="02020603050405020304" pitchFamily="18" charset="0"/>
              <a:cs typeface="Times New Roman" panose="02020603050405020304" pitchFamily="18" charset="0"/>
            </a:rPr>
            <a:t>Social institutions maintain social order.</a:t>
          </a:r>
          <a:endParaRPr lang="en-US" dirty="0">
            <a:latin typeface="Times New Roman" panose="02020603050405020304" pitchFamily="18" charset="0"/>
            <a:cs typeface="Times New Roman" panose="02020603050405020304" pitchFamily="18" charset="0"/>
          </a:endParaRPr>
        </a:p>
      </dgm:t>
    </dgm:pt>
    <dgm:pt modelId="{A30D3927-876F-4961-87E8-C59DCE8A09B8}" type="parTrans" cxnId="{BAEBEAD5-E104-4286-8FEB-A9B137AD135C}">
      <dgm:prSet/>
      <dgm:spPr/>
      <dgm:t>
        <a:bodyPr/>
        <a:lstStyle/>
        <a:p>
          <a:endParaRPr lang="en-US">
            <a:latin typeface="Times New Roman" panose="02020603050405020304" pitchFamily="18" charset="0"/>
            <a:cs typeface="Times New Roman" panose="02020603050405020304" pitchFamily="18" charset="0"/>
          </a:endParaRPr>
        </a:p>
      </dgm:t>
    </dgm:pt>
    <dgm:pt modelId="{73AA227B-CAEB-4A01-8589-D2B674CD728E}" type="sibTrans" cxnId="{BAEBEAD5-E104-4286-8FEB-A9B137AD135C}">
      <dgm:prSet/>
      <dgm:spPr/>
      <dgm:t>
        <a:bodyPr/>
        <a:lstStyle/>
        <a:p>
          <a:endParaRPr lang="en-US">
            <a:latin typeface="Times New Roman" panose="02020603050405020304" pitchFamily="18" charset="0"/>
            <a:cs typeface="Times New Roman" panose="02020603050405020304" pitchFamily="18" charset="0"/>
          </a:endParaRPr>
        </a:p>
      </dgm:t>
    </dgm:pt>
    <dgm:pt modelId="{2DF1A2DF-1E6E-48DD-B568-FF1879406D3F}" type="pres">
      <dgm:prSet presAssocID="{F3069375-11F9-4B38-9F64-827FE9332879}" presName="theList" presStyleCnt="0">
        <dgm:presLayoutVars>
          <dgm:dir/>
          <dgm:animLvl val="lvl"/>
          <dgm:resizeHandles val="exact"/>
        </dgm:presLayoutVars>
      </dgm:prSet>
      <dgm:spPr/>
      <dgm:t>
        <a:bodyPr/>
        <a:lstStyle/>
        <a:p>
          <a:endParaRPr lang="en-US"/>
        </a:p>
      </dgm:t>
    </dgm:pt>
    <dgm:pt modelId="{93664E01-8F7F-45D6-ACF1-B1859F98E66E}" type="pres">
      <dgm:prSet presAssocID="{FB270B94-F246-46D7-A140-FB2588D709A6}" presName="compNode" presStyleCnt="0"/>
      <dgm:spPr/>
    </dgm:pt>
    <dgm:pt modelId="{3516074B-C6FA-4B57-B567-ADACA29F5B52}" type="pres">
      <dgm:prSet presAssocID="{FB270B94-F246-46D7-A140-FB2588D709A6}" presName="aNode" presStyleLbl="bgShp" presStyleIdx="0" presStyleCnt="3"/>
      <dgm:spPr/>
      <dgm:t>
        <a:bodyPr/>
        <a:lstStyle/>
        <a:p>
          <a:endParaRPr lang="en-US"/>
        </a:p>
      </dgm:t>
    </dgm:pt>
    <dgm:pt modelId="{3547EDE8-A83D-425B-9319-03A6E07D8D53}" type="pres">
      <dgm:prSet presAssocID="{FB270B94-F246-46D7-A140-FB2588D709A6}" presName="textNode" presStyleLbl="bgShp" presStyleIdx="0" presStyleCnt="3"/>
      <dgm:spPr/>
      <dgm:t>
        <a:bodyPr/>
        <a:lstStyle/>
        <a:p>
          <a:endParaRPr lang="en-US"/>
        </a:p>
      </dgm:t>
    </dgm:pt>
    <dgm:pt modelId="{721D1ABA-A112-4D22-BCE1-EB114BBFEF1A}" type="pres">
      <dgm:prSet presAssocID="{FB270B94-F246-46D7-A140-FB2588D709A6}" presName="compChildNode" presStyleCnt="0"/>
      <dgm:spPr/>
    </dgm:pt>
    <dgm:pt modelId="{0D5BBE41-FA6E-427A-8B23-26CA13FEFE9E}" type="pres">
      <dgm:prSet presAssocID="{FB270B94-F246-46D7-A140-FB2588D709A6}" presName="theInnerList" presStyleCnt="0"/>
      <dgm:spPr/>
    </dgm:pt>
    <dgm:pt modelId="{174CBBA4-600F-4FB3-8D3F-F7B989579690}" type="pres">
      <dgm:prSet presAssocID="{9B493734-1054-429B-8737-409B46EDA778}" presName="childNode" presStyleLbl="node1" presStyleIdx="0" presStyleCnt="5">
        <dgm:presLayoutVars>
          <dgm:bulletEnabled val="1"/>
        </dgm:presLayoutVars>
      </dgm:prSet>
      <dgm:spPr/>
      <dgm:t>
        <a:bodyPr/>
        <a:lstStyle/>
        <a:p>
          <a:endParaRPr lang="en-US"/>
        </a:p>
      </dgm:t>
    </dgm:pt>
    <dgm:pt modelId="{D864D383-4352-43CC-95ED-E3C9AA46AF74}" type="pres">
      <dgm:prSet presAssocID="{9B493734-1054-429B-8737-409B46EDA778}" presName="aSpace2" presStyleCnt="0"/>
      <dgm:spPr/>
    </dgm:pt>
    <dgm:pt modelId="{FEAF5754-17B0-4BB9-A5E8-051F7DA97962}" type="pres">
      <dgm:prSet presAssocID="{2B17D730-42BF-4317-A2CA-11E2FA9693CE}" presName="childNode" presStyleLbl="node1" presStyleIdx="1" presStyleCnt="5">
        <dgm:presLayoutVars>
          <dgm:bulletEnabled val="1"/>
        </dgm:presLayoutVars>
      </dgm:prSet>
      <dgm:spPr/>
      <dgm:t>
        <a:bodyPr/>
        <a:lstStyle/>
        <a:p>
          <a:endParaRPr lang="en-US"/>
        </a:p>
      </dgm:t>
    </dgm:pt>
    <dgm:pt modelId="{161A5B39-AC56-42FC-89E4-708A9BC1A4EB}" type="pres">
      <dgm:prSet presAssocID="{FB270B94-F246-46D7-A140-FB2588D709A6}" presName="aSpace" presStyleCnt="0"/>
      <dgm:spPr/>
    </dgm:pt>
    <dgm:pt modelId="{DCCE3F24-63EC-4378-BBB2-CB3AAFECD28B}" type="pres">
      <dgm:prSet presAssocID="{A23260ED-C5B2-48C7-80CD-566B8134B14A}" presName="compNode" presStyleCnt="0"/>
      <dgm:spPr/>
    </dgm:pt>
    <dgm:pt modelId="{9DC24D47-2A8F-4270-A829-35D25B1AAFDA}" type="pres">
      <dgm:prSet presAssocID="{A23260ED-C5B2-48C7-80CD-566B8134B14A}" presName="aNode" presStyleLbl="bgShp" presStyleIdx="1" presStyleCnt="3"/>
      <dgm:spPr/>
      <dgm:t>
        <a:bodyPr/>
        <a:lstStyle/>
        <a:p>
          <a:endParaRPr lang="en-US"/>
        </a:p>
      </dgm:t>
    </dgm:pt>
    <dgm:pt modelId="{E9981C64-3475-4E27-BCF6-637CDAB002CF}" type="pres">
      <dgm:prSet presAssocID="{A23260ED-C5B2-48C7-80CD-566B8134B14A}" presName="textNode" presStyleLbl="bgShp" presStyleIdx="1" presStyleCnt="3"/>
      <dgm:spPr/>
      <dgm:t>
        <a:bodyPr/>
        <a:lstStyle/>
        <a:p>
          <a:endParaRPr lang="en-US"/>
        </a:p>
      </dgm:t>
    </dgm:pt>
    <dgm:pt modelId="{6CFC677A-1F0D-4565-B17D-511A1D50BC88}" type="pres">
      <dgm:prSet presAssocID="{A23260ED-C5B2-48C7-80CD-566B8134B14A}" presName="compChildNode" presStyleCnt="0"/>
      <dgm:spPr/>
    </dgm:pt>
    <dgm:pt modelId="{DB35DA1E-6B0A-4E3F-97A3-FA40760FC91A}" type="pres">
      <dgm:prSet presAssocID="{A23260ED-C5B2-48C7-80CD-566B8134B14A}" presName="theInnerList" presStyleCnt="0"/>
      <dgm:spPr/>
    </dgm:pt>
    <dgm:pt modelId="{DF83CE36-D5B5-4407-BA9C-EE29883B8CAA}" type="pres">
      <dgm:prSet presAssocID="{D0F450F6-5690-43D5-BD84-E782CEBA6765}" presName="childNode" presStyleLbl="node1" presStyleIdx="2" presStyleCnt="5">
        <dgm:presLayoutVars>
          <dgm:bulletEnabled val="1"/>
        </dgm:presLayoutVars>
      </dgm:prSet>
      <dgm:spPr/>
      <dgm:t>
        <a:bodyPr/>
        <a:lstStyle/>
        <a:p>
          <a:endParaRPr lang="en-US"/>
        </a:p>
      </dgm:t>
    </dgm:pt>
    <dgm:pt modelId="{42649E3B-3024-4E48-8E90-8D97DE54D7A7}" type="pres">
      <dgm:prSet presAssocID="{D0F450F6-5690-43D5-BD84-E782CEBA6765}" presName="aSpace2" presStyleCnt="0"/>
      <dgm:spPr/>
    </dgm:pt>
    <dgm:pt modelId="{C5E90BEA-3D28-4E9A-BD97-65DE2B9D2D7F}" type="pres">
      <dgm:prSet presAssocID="{CF3B2FA8-C223-4F0D-A0AE-17DFD00DB5B8}" presName="childNode" presStyleLbl="node1" presStyleIdx="3" presStyleCnt="5">
        <dgm:presLayoutVars>
          <dgm:bulletEnabled val="1"/>
        </dgm:presLayoutVars>
      </dgm:prSet>
      <dgm:spPr/>
      <dgm:t>
        <a:bodyPr/>
        <a:lstStyle/>
        <a:p>
          <a:endParaRPr lang="en-US"/>
        </a:p>
      </dgm:t>
    </dgm:pt>
    <dgm:pt modelId="{FFD897BB-E6EF-48F4-B297-FF44FCDF37DB}" type="pres">
      <dgm:prSet presAssocID="{A23260ED-C5B2-48C7-80CD-566B8134B14A}" presName="aSpace" presStyleCnt="0"/>
      <dgm:spPr/>
    </dgm:pt>
    <dgm:pt modelId="{89B14AA2-8FFE-40D0-9D3E-BEBC1B921359}" type="pres">
      <dgm:prSet presAssocID="{48ED2D21-130E-4844-89CE-640939C6AB9E}" presName="compNode" presStyleCnt="0"/>
      <dgm:spPr/>
    </dgm:pt>
    <dgm:pt modelId="{D15D23AF-7020-4DC9-94E4-DC8561535C71}" type="pres">
      <dgm:prSet presAssocID="{48ED2D21-130E-4844-89CE-640939C6AB9E}" presName="aNode" presStyleLbl="bgShp" presStyleIdx="2" presStyleCnt="3"/>
      <dgm:spPr/>
      <dgm:t>
        <a:bodyPr/>
        <a:lstStyle/>
        <a:p>
          <a:endParaRPr lang="en-US"/>
        </a:p>
      </dgm:t>
    </dgm:pt>
    <dgm:pt modelId="{7DEDCF33-D41E-414A-B34F-98D3233601A1}" type="pres">
      <dgm:prSet presAssocID="{48ED2D21-130E-4844-89CE-640939C6AB9E}" presName="textNode" presStyleLbl="bgShp" presStyleIdx="2" presStyleCnt="3"/>
      <dgm:spPr/>
      <dgm:t>
        <a:bodyPr/>
        <a:lstStyle/>
        <a:p>
          <a:endParaRPr lang="en-US"/>
        </a:p>
      </dgm:t>
    </dgm:pt>
    <dgm:pt modelId="{538775EE-8A1A-45C2-96F9-9E81596BA614}" type="pres">
      <dgm:prSet presAssocID="{48ED2D21-130E-4844-89CE-640939C6AB9E}" presName="compChildNode" presStyleCnt="0"/>
      <dgm:spPr/>
    </dgm:pt>
    <dgm:pt modelId="{0C7E73BE-25CC-4C32-920E-D225FFF9E6F2}" type="pres">
      <dgm:prSet presAssocID="{48ED2D21-130E-4844-89CE-640939C6AB9E}" presName="theInnerList" presStyleCnt="0"/>
      <dgm:spPr/>
    </dgm:pt>
    <dgm:pt modelId="{2011C834-0419-42B4-BA82-B83BD9059373}" type="pres">
      <dgm:prSet presAssocID="{C9427253-5A31-47B8-A4D3-60916EC66E4A}" presName="childNode" presStyleLbl="node1" presStyleIdx="4" presStyleCnt="5">
        <dgm:presLayoutVars>
          <dgm:bulletEnabled val="1"/>
        </dgm:presLayoutVars>
      </dgm:prSet>
      <dgm:spPr/>
      <dgm:t>
        <a:bodyPr/>
        <a:lstStyle/>
        <a:p>
          <a:endParaRPr lang="en-US"/>
        </a:p>
      </dgm:t>
    </dgm:pt>
  </dgm:ptLst>
  <dgm:cxnLst>
    <dgm:cxn modelId="{A762363B-689E-47B5-A783-E5460F89D0A2}" type="presOf" srcId="{48ED2D21-130E-4844-89CE-640939C6AB9E}" destId="{D15D23AF-7020-4DC9-94E4-DC8561535C71}" srcOrd="0" destOrd="0" presId="urn:microsoft.com/office/officeart/2005/8/layout/lProcess2"/>
    <dgm:cxn modelId="{EFCB8F36-3821-406B-A444-E43D69C03ED1}" srcId="{A23260ED-C5B2-48C7-80CD-566B8134B14A}" destId="{CF3B2FA8-C223-4F0D-A0AE-17DFD00DB5B8}" srcOrd="1" destOrd="0" parTransId="{12FC69DB-DCF2-4AF1-B8AB-479312ABFCD6}" sibTransId="{A32F32DD-D1FD-412B-8525-D6CB8FF0770F}"/>
    <dgm:cxn modelId="{69AD5887-49C0-4F39-817A-1BD0939DA4DE}" type="presOf" srcId="{9B493734-1054-429B-8737-409B46EDA778}" destId="{174CBBA4-600F-4FB3-8D3F-F7B989579690}" srcOrd="0" destOrd="0" presId="urn:microsoft.com/office/officeart/2005/8/layout/lProcess2"/>
    <dgm:cxn modelId="{5E235CEA-1EAD-40A4-A986-D71C1AE7ED9F}" srcId="{A23260ED-C5B2-48C7-80CD-566B8134B14A}" destId="{D0F450F6-5690-43D5-BD84-E782CEBA6765}" srcOrd="0" destOrd="0" parTransId="{B715F0F1-30DA-4396-B008-DAE4E3FFC9AC}" sibTransId="{DCEB52AC-47DD-482E-B996-5601CAEF3CCE}"/>
    <dgm:cxn modelId="{8BAFDE48-4A53-40C7-9DAF-3C9AE3674644}" type="presOf" srcId="{C9427253-5A31-47B8-A4D3-60916EC66E4A}" destId="{2011C834-0419-42B4-BA82-B83BD9059373}" srcOrd="0" destOrd="0" presId="urn:microsoft.com/office/officeart/2005/8/layout/lProcess2"/>
    <dgm:cxn modelId="{3DDA35A4-57A1-4BCB-9FCF-855FC14DF51A}" srcId="{48ED2D21-130E-4844-89CE-640939C6AB9E}" destId="{C9427253-5A31-47B8-A4D3-60916EC66E4A}" srcOrd="0" destOrd="0" parTransId="{49C0AAD4-9551-4F92-AFF0-2BED1F44777B}" sibTransId="{CB6831B6-A6CF-4AC1-93BD-CD3400D998DD}"/>
    <dgm:cxn modelId="{260BBDF7-1BAB-4BBA-9F94-E1F3CC99CD96}" type="presOf" srcId="{2B17D730-42BF-4317-A2CA-11E2FA9693CE}" destId="{FEAF5754-17B0-4BB9-A5E8-051F7DA97962}" srcOrd="0" destOrd="0" presId="urn:microsoft.com/office/officeart/2005/8/layout/lProcess2"/>
    <dgm:cxn modelId="{C646668E-30E9-4A06-9D52-78FC3A82EEA7}" type="presOf" srcId="{A23260ED-C5B2-48C7-80CD-566B8134B14A}" destId="{E9981C64-3475-4E27-BCF6-637CDAB002CF}" srcOrd="1" destOrd="0" presId="urn:microsoft.com/office/officeart/2005/8/layout/lProcess2"/>
    <dgm:cxn modelId="{A334EF62-B9B8-4D70-B62B-F4324FF234E3}" type="presOf" srcId="{CF3B2FA8-C223-4F0D-A0AE-17DFD00DB5B8}" destId="{C5E90BEA-3D28-4E9A-BD97-65DE2B9D2D7F}" srcOrd="0" destOrd="0" presId="urn:microsoft.com/office/officeart/2005/8/layout/lProcess2"/>
    <dgm:cxn modelId="{791A5DA3-84EA-4F03-98F4-03864A00E73B}" srcId="{FB270B94-F246-46D7-A140-FB2588D709A6}" destId="{9B493734-1054-429B-8737-409B46EDA778}" srcOrd="0" destOrd="0" parTransId="{76CB2B1C-450E-405A-9CA9-749FB7CE358D}" sibTransId="{9C49415D-A7DC-4B95-947C-38A90F998068}"/>
    <dgm:cxn modelId="{B07D2BAF-2BA2-4C26-B6DC-06613B1D44A1}" type="presOf" srcId="{D0F450F6-5690-43D5-BD84-E782CEBA6765}" destId="{DF83CE36-D5B5-4407-BA9C-EE29883B8CAA}" srcOrd="0" destOrd="0" presId="urn:microsoft.com/office/officeart/2005/8/layout/lProcess2"/>
    <dgm:cxn modelId="{E7CBCB19-D808-451B-878E-1856B4FFD2F8}" srcId="{F3069375-11F9-4B38-9F64-827FE9332879}" destId="{A23260ED-C5B2-48C7-80CD-566B8134B14A}" srcOrd="1" destOrd="0" parTransId="{131C068C-8872-4F98-B13F-27941C4824C9}" sibTransId="{4B74BE15-6240-4B58-B19C-8C52C17F3829}"/>
    <dgm:cxn modelId="{BAEBEAD5-E104-4286-8FEB-A9B137AD135C}" srcId="{FB270B94-F246-46D7-A140-FB2588D709A6}" destId="{2B17D730-42BF-4317-A2CA-11E2FA9693CE}" srcOrd="1" destOrd="0" parTransId="{A30D3927-876F-4961-87E8-C59DCE8A09B8}" sibTransId="{73AA227B-CAEB-4A01-8589-D2B674CD728E}"/>
    <dgm:cxn modelId="{417A3C00-D547-4BBB-9C7D-E076979D45E3}" type="presOf" srcId="{FB270B94-F246-46D7-A140-FB2588D709A6}" destId="{3547EDE8-A83D-425B-9319-03A6E07D8D53}" srcOrd="1" destOrd="0" presId="urn:microsoft.com/office/officeart/2005/8/layout/lProcess2"/>
    <dgm:cxn modelId="{CE71A6D8-F87D-45CB-A559-04EE87DA52E1}" type="presOf" srcId="{FB270B94-F246-46D7-A140-FB2588D709A6}" destId="{3516074B-C6FA-4B57-B567-ADACA29F5B52}" srcOrd="0" destOrd="0" presId="urn:microsoft.com/office/officeart/2005/8/layout/lProcess2"/>
    <dgm:cxn modelId="{CD9895B3-E9A5-4E1B-A715-B200F18A9592}" srcId="{F3069375-11F9-4B38-9F64-827FE9332879}" destId="{48ED2D21-130E-4844-89CE-640939C6AB9E}" srcOrd="2" destOrd="0" parTransId="{81D6B0AB-90D3-4C10-BF2B-D7519AA38067}" sibTransId="{AE592234-07B8-4BC2-920A-48070EC06E9A}"/>
    <dgm:cxn modelId="{F8103825-BFEB-4DEB-BEC5-C4A4937F099A}" srcId="{F3069375-11F9-4B38-9F64-827FE9332879}" destId="{FB270B94-F246-46D7-A140-FB2588D709A6}" srcOrd="0" destOrd="0" parTransId="{4BD4AD8E-3EA7-46D0-BDA4-F8834A7CEDBD}" sibTransId="{2872B157-F589-4E15-8513-C8760A1864D1}"/>
    <dgm:cxn modelId="{08047A14-3FBA-41CD-BF77-B8040653ACFA}" type="presOf" srcId="{48ED2D21-130E-4844-89CE-640939C6AB9E}" destId="{7DEDCF33-D41E-414A-B34F-98D3233601A1}" srcOrd="1" destOrd="0" presId="urn:microsoft.com/office/officeart/2005/8/layout/lProcess2"/>
    <dgm:cxn modelId="{60384BC2-BB73-4243-861F-69AF78676B71}" type="presOf" srcId="{A23260ED-C5B2-48C7-80CD-566B8134B14A}" destId="{9DC24D47-2A8F-4270-A829-35D25B1AAFDA}" srcOrd="0" destOrd="0" presId="urn:microsoft.com/office/officeart/2005/8/layout/lProcess2"/>
    <dgm:cxn modelId="{CC5567A7-C340-494A-B8BE-89F76CF774A5}" type="presOf" srcId="{F3069375-11F9-4B38-9F64-827FE9332879}" destId="{2DF1A2DF-1E6E-48DD-B568-FF1879406D3F}" srcOrd="0" destOrd="0" presId="urn:microsoft.com/office/officeart/2005/8/layout/lProcess2"/>
    <dgm:cxn modelId="{20AAFBAF-1091-4735-ACA9-42C1D12B7C3C}" type="presParOf" srcId="{2DF1A2DF-1E6E-48DD-B568-FF1879406D3F}" destId="{93664E01-8F7F-45D6-ACF1-B1859F98E66E}" srcOrd="0" destOrd="0" presId="urn:microsoft.com/office/officeart/2005/8/layout/lProcess2"/>
    <dgm:cxn modelId="{C3E014FA-99A8-442C-8033-60913ADF9F64}" type="presParOf" srcId="{93664E01-8F7F-45D6-ACF1-B1859F98E66E}" destId="{3516074B-C6FA-4B57-B567-ADACA29F5B52}" srcOrd="0" destOrd="0" presId="urn:microsoft.com/office/officeart/2005/8/layout/lProcess2"/>
    <dgm:cxn modelId="{21A0EC10-069B-4E4B-806E-61DD4BE0E968}" type="presParOf" srcId="{93664E01-8F7F-45D6-ACF1-B1859F98E66E}" destId="{3547EDE8-A83D-425B-9319-03A6E07D8D53}" srcOrd="1" destOrd="0" presId="urn:microsoft.com/office/officeart/2005/8/layout/lProcess2"/>
    <dgm:cxn modelId="{9775BB24-6869-48AA-B3F1-9C2F4EA31A09}" type="presParOf" srcId="{93664E01-8F7F-45D6-ACF1-B1859F98E66E}" destId="{721D1ABA-A112-4D22-BCE1-EB114BBFEF1A}" srcOrd="2" destOrd="0" presId="urn:microsoft.com/office/officeart/2005/8/layout/lProcess2"/>
    <dgm:cxn modelId="{68AC2C41-1939-4B1F-AE79-AC769D3804B7}" type="presParOf" srcId="{721D1ABA-A112-4D22-BCE1-EB114BBFEF1A}" destId="{0D5BBE41-FA6E-427A-8B23-26CA13FEFE9E}" srcOrd="0" destOrd="0" presId="urn:microsoft.com/office/officeart/2005/8/layout/lProcess2"/>
    <dgm:cxn modelId="{19AD2A7A-5A13-46D2-95CB-80AD31947F02}" type="presParOf" srcId="{0D5BBE41-FA6E-427A-8B23-26CA13FEFE9E}" destId="{174CBBA4-600F-4FB3-8D3F-F7B989579690}" srcOrd="0" destOrd="0" presId="urn:microsoft.com/office/officeart/2005/8/layout/lProcess2"/>
    <dgm:cxn modelId="{DC638510-695A-40C3-9872-3B622F4221F0}" type="presParOf" srcId="{0D5BBE41-FA6E-427A-8B23-26CA13FEFE9E}" destId="{D864D383-4352-43CC-95ED-E3C9AA46AF74}" srcOrd="1" destOrd="0" presId="urn:microsoft.com/office/officeart/2005/8/layout/lProcess2"/>
    <dgm:cxn modelId="{6F6628E4-85B0-4149-9A19-6B1DFB40D066}" type="presParOf" srcId="{0D5BBE41-FA6E-427A-8B23-26CA13FEFE9E}" destId="{FEAF5754-17B0-4BB9-A5E8-051F7DA97962}" srcOrd="2" destOrd="0" presId="urn:microsoft.com/office/officeart/2005/8/layout/lProcess2"/>
    <dgm:cxn modelId="{24C36291-2421-4384-AAE5-8B88C7216BB7}" type="presParOf" srcId="{2DF1A2DF-1E6E-48DD-B568-FF1879406D3F}" destId="{161A5B39-AC56-42FC-89E4-708A9BC1A4EB}" srcOrd="1" destOrd="0" presId="urn:microsoft.com/office/officeart/2005/8/layout/lProcess2"/>
    <dgm:cxn modelId="{47778820-63A9-4072-A22A-0D6AC490A703}" type="presParOf" srcId="{2DF1A2DF-1E6E-48DD-B568-FF1879406D3F}" destId="{DCCE3F24-63EC-4378-BBB2-CB3AAFECD28B}" srcOrd="2" destOrd="0" presId="urn:microsoft.com/office/officeart/2005/8/layout/lProcess2"/>
    <dgm:cxn modelId="{EFE4030C-C775-461B-837C-5B34E58E3B88}" type="presParOf" srcId="{DCCE3F24-63EC-4378-BBB2-CB3AAFECD28B}" destId="{9DC24D47-2A8F-4270-A829-35D25B1AAFDA}" srcOrd="0" destOrd="0" presId="urn:microsoft.com/office/officeart/2005/8/layout/lProcess2"/>
    <dgm:cxn modelId="{48EA14B4-26A4-4E72-9101-5BDA55C001EB}" type="presParOf" srcId="{DCCE3F24-63EC-4378-BBB2-CB3AAFECD28B}" destId="{E9981C64-3475-4E27-BCF6-637CDAB002CF}" srcOrd="1" destOrd="0" presId="urn:microsoft.com/office/officeart/2005/8/layout/lProcess2"/>
    <dgm:cxn modelId="{196CE637-F47E-4713-B75F-E671586CB0BE}" type="presParOf" srcId="{DCCE3F24-63EC-4378-BBB2-CB3AAFECD28B}" destId="{6CFC677A-1F0D-4565-B17D-511A1D50BC88}" srcOrd="2" destOrd="0" presId="urn:microsoft.com/office/officeart/2005/8/layout/lProcess2"/>
    <dgm:cxn modelId="{FF11D966-5587-4478-BC91-A2D42EC3FC85}" type="presParOf" srcId="{6CFC677A-1F0D-4565-B17D-511A1D50BC88}" destId="{DB35DA1E-6B0A-4E3F-97A3-FA40760FC91A}" srcOrd="0" destOrd="0" presId="urn:microsoft.com/office/officeart/2005/8/layout/lProcess2"/>
    <dgm:cxn modelId="{307DDBF5-CA31-4482-8336-0D02755FF109}" type="presParOf" srcId="{DB35DA1E-6B0A-4E3F-97A3-FA40760FC91A}" destId="{DF83CE36-D5B5-4407-BA9C-EE29883B8CAA}" srcOrd="0" destOrd="0" presId="urn:microsoft.com/office/officeart/2005/8/layout/lProcess2"/>
    <dgm:cxn modelId="{BE055620-74AE-411B-8F11-929DB71833E6}" type="presParOf" srcId="{DB35DA1E-6B0A-4E3F-97A3-FA40760FC91A}" destId="{42649E3B-3024-4E48-8E90-8D97DE54D7A7}" srcOrd="1" destOrd="0" presId="urn:microsoft.com/office/officeart/2005/8/layout/lProcess2"/>
    <dgm:cxn modelId="{F421672B-4732-4156-B25A-08E13C36E669}" type="presParOf" srcId="{DB35DA1E-6B0A-4E3F-97A3-FA40760FC91A}" destId="{C5E90BEA-3D28-4E9A-BD97-65DE2B9D2D7F}" srcOrd="2" destOrd="0" presId="urn:microsoft.com/office/officeart/2005/8/layout/lProcess2"/>
    <dgm:cxn modelId="{3640C9F2-62A5-407D-8589-09644E556925}" type="presParOf" srcId="{2DF1A2DF-1E6E-48DD-B568-FF1879406D3F}" destId="{FFD897BB-E6EF-48F4-B297-FF44FCDF37DB}" srcOrd="3" destOrd="0" presId="urn:microsoft.com/office/officeart/2005/8/layout/lProcess2"/>
    <dgm:cxn modelId="{87FD606D-A127-4449-8A8A-F00701FDE5F4}" type="presParOf" srcId="{2DF1A2DF-1E6E-48DD-B568-FF1879406D3F}" destId="{89B14AA2-8FFE-40D0-9D3E-BEBC1B921359}" srcOrd="4" destOrd="0" presId="urn:microsoft.com/office/officeart/2005/8/layout/lProcess2"/>
    <dgm:cxn modelId="{3F8906BD-3E2F-4784-AEC5-0155C4ACFA9D}" type="presParOf" srcId="{89B14AA2-8FFE-40D0-9D3E-BEBC1B921359}" destId="{D15D23AF-7020-4DC9-94E4-DC8561535C71}" srcOrd="0" destOrd="0" presId="urn:microsoft.com/office/officeart/2005/8/layout/lProcess2"/>
    <dgm:cxn modelId="{E78FAAE5-F538-42A4-8941-6B246AA7046F}" type="presParOf" srcId="{89B14AA2-8FFE-40D0-9D3E-BEBC1B921359}" destId="{7DEDCF33-D41E-414A-B34F-98D3233601A1}" srcOrd="1" destOrd="0" presId="urn:microsoft.com/office/officeart/2005/8/layout/lProcess2"/>
    <dgm:cxn modelId="{67D8853E-5F2B-44E5-BF13-FD2ADE16CE8A}" type="presParOf" srcId="{89B14AA2-8FFE-40D0-9D3E-BEBC1B921359}" destId="{538775EE-8A1A-45C2-96F9-9E81596BA614}" srcOrd="2" destOrd="0" presId="urn:microsoft.com/office/officeart/2005/8/layout/lProcess2"/>
    <dgm:cxn modelId="{E9BE049D-B76D-4E0C-AFDB-5F324BCEAF05}" type="presParOf" srcId="{538775EE-8A1A-45C2-96F9-9E81596BA614}" destId="{0C7E73BE-25CC-4C32-920E-D225FFF9E6F2}" srcOrd="0" destOrd="0" presId="urn:microsoft.com/office/officeart/2005/8/layout/lProcess2"/>
    <dgm:cxn modelId="{BD944CEC-0A19-413B-91B7-3DFCDA36671C}" type="presParOf" srcId="{0C7E73BE-25CC-4C32-920E-D225FFF9E6F2}" destId="{2011C834-0419-42B4-BA82-B83BD9059373}"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81773066-E135-4C61-BAD4-0479C21AC2A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9281659-865B-4499-9BED-3840EDFFE0A7}">
      <dgm:prSet phldrT="[Text]" custT="1"/>
      <dgm:spPr/>
      <dgm:t>
        <a:bodyPr/>
        <a:lstStyle/>
        <a:p>
          <a:r>
            <a:rPr lang="en-US" sz="2200" dirty="0" smtClean="0">
              <a:latin typeface="Times New Roman" panose="02020603050405020304" pitchFamily="18" charset="0"/>
              <a:cs typeface="Times New Roman" panose="02020603050405020304" pitchFamily="18" charset="0"/>
            </a:rPr>
            <a:t>In response to the same protest, a </a:t>
          </a:r>
          <a:r>
            <a:rPr lang="en-US" sz="2200" b="1" dirty="0" smtClean="0">
              <a:latin typeface="Times New Roman" panose="02020603050405020304" pitchFamily="18" charset="0"/>
              <a:cs typeface="Times New Roman" panose="02020603050405020304" pitchFamily="18" charset="0"/>
            </a:rPr>
            <a:t>conflict theorist </a:t>
          </a:r>
          <a:r>
            <a:rPr lang="en-US" sz="2200" dirty="0" smtClean="0">
              <a:latin typeface="Times New Roman" panose="02020603050405020304" pitchFamily="18" charset="0"/>
              <a:cs typeface="Times New Roman" panose="02020603050405020304" pitchFamily="18" charset="0"/>
            </a:rPr>
            <a:t>might focus their lens on how inequalities embedded in our social institutions create tensions between groups of people and contribute to societal instability.</a:t>
          </a:r>
          <a:endParaRPr lang="en-US" sz="2200" dirty="0">
            <a:latin typeface="Times New Roman" panose="02020603050405020304" pitchFamily="18" charset="0"/>
            <a:cs typeface="Times New Roman" panose="02020603050405020304" pitchFamily="18" charset="0"/>
          </a:endParaRPr>
        </a:p>
      </dgm:t>
    </dgm:pt>
    <dgm:pt modelId="{2674E15E-1BEE-44F4-96E9-37F5AE796413}" type="parTrans" cxnId="{59DCBA81-9FDC-4297-9CDB-2E113B88FD73}">
      <dgm:prSet/>
      <dgm:spPr/>
      <dgm:t>
        <a:bodyPr/>
        <a:lstStyle/>
        <a:p>
          <a:endParaRPr lang="en-US" sz="2200">
            <a:latin typeface="Times New Roman" panose="02020603050405020304" pitchFamily="18" charset="0"/>
            <a:cs typeface="Times New Roman" panose="02020603050405020304" pitchFamily="18" charset="0"/>
          </a:endParaRPr>
        </a:p>
      </dgm:t>
    </dgm:pt>
    <dgm:pt modelId="{C1C23DAA-56D0-40AE-B55C-22AE17C14057}" type="sibTrans" cxnId="{59DCBA81-9FDC-4297-9CDB-2E113B88FD73}">
      <dgm:prSet/>
      <dgm:spPr/>
      <dgm:t>
        <a:bodyPr/>
        <a:lstStyle/>
        <a:p>
          <a:endParaRPr lang="en-US" sz="2200">
            <a:latin typeface="Times New Roman" panose="02020603050405020304" pitchFamily="18" charset="0"/>
            <a:cs typeface="Times New Roman" panose="02020603050405020304" pitchFamily="18" charset="0"/>
          </a:endParaRPr>
        </a:p>
      </dgm:t>
    </dgm:pt>
    <dgm:pt modelId="{1249FC99-3C99-45B2-A7A9-F56D6D6E5DAA}" type="pres">
      <dgm:prSet presAssocID="{81773066-E135-4C61-BAD4-0479C21AC2A3}" presName="vert0" presStyleCnt="0">
        <dgm:presLayoutVars>
          <dgm:dir/>
          <dgm:animOne val="branch"/>
          <dgm:animLvl val="lvl"/>
        </dgm:presLayoutVars>
      </dgm:prSet>
      <dgm:spPr/>
      <dgm:t>
        <a:bodyPr/>
        <a:lstStyle/>
        <a:p>
          <a:endParaRPr lang="en-US"/>
        </a:p>
      </dgm:t>
    </dgm:pt>
    <dgm:pt modelId="{77EA51E8-B09E-4D3C-986A-3294422D4743}" type="pres">
      <dgm:prSet presAssocID="{49281659-865B-4499-9BED-3840EDFFE0A7}" presName="thickLine" presStyleLbl="alignNode1" presStyleIdx="0" presStyleCnt="1"/>
      <dgm:spPr/>
    </dgm:pt>
    <dgm:pt modelId="{BBF64FE3-C656-4931-847F-BE39F2108B56}" type="pres">
      <dgm:prSet presAssocID="{49281659-865B-4499-9BED-3840EDFFE0A7}" presName="horz1" presStyleCnt="0"/>
      <dgm:spPr/>
    </dgm:pt>
    <dgm:pt modelId="{3EC44929-7F2D-4423-8C95-4F3C58DB628F}" type="pres">
      <dgm:prSet presAssocID="{49281659-865B-4499-9BED-3840EDFFE0A7}" presName="tx1" presStyleLbl="revTx" presStyleIdx="0" presStyleCnt="1"/>
      <dgm:spPr/>
      <dgm:t>
        <a:bodyPr/>
        <a:lstStyle/>
        <a:p>
          <a:endParaRPr lang="en-US"/>
        </a:p>
      </dgm:t>
    </dgm:pt>
    <dgm:pt modelId="{8DBF018C-EFAF-4F23-A626-E674BB07AE31}" type="pres">
      <dgm:prSet presAssocID="{49281659-865B-4499-9BED-3840EDFFE0A7}" presName="vert1" presStyleCnt="0"/>
      <dgm:spPr/>
    </dgm:pt>
  </dgm:ptLst>
  <dgm:cxnLst>
    <dgm:cxn modelId="{59DCBA81-9FDC-4297-9CDB-2E113B88FD73}" srcId="{81773066-E135-4C61-BAD4-0479C21AC2A3}" destId="{49281659-865B-4499-9BED-3840EDFFE0A7}" srcOrd="0" destOrd="0" parTransId="{2674E15E-1BEE-44F4-96E9-37F5AE796413}" sibTransId="{C1C23DAA-56D0-40AE-B55C-22AE17C14057}"/>
    <dgm:cxn modelId="{650495DE-04B1-47F3-98A2-CB3492B47366}" type="presOf" srcId="{81773066-E135-4C61-BAD4-0479C21AC2A3}" destId="{1249FC99-3C99-45B2-A7A9-F56D6D6E5DAA}" srcOrd="0" destOrd="0" presId="urn:microsoft.com/office/officeart/2008/layout/LinedList"/>
    <dgm:cxn modelId="{4748B52C-C0FF-4D3F-BE89-9C13E29310E6}" type="presOf" srcId="{49281659-865B-4499-9BED-3840EDFFE0A7}" destId="{3EC44929-7F2D-4423-8C95-4F3C58DB628F}" srcOrd="0" destOrd="0" presId="urn:microsoft.com/office/officeart/2008/layout/LinedList"/>
    <dgm:cxn modelId="{752184FC-6544-457D-A490-D461AAFE72D5}" type="presParOf" srcId="{1249FC99-3C99-45B2-A7A9-F56D6D6E5DAA}" destId="{77EA51E8-B09E-4D3C-986A-3294422D4743}" srcOrd="0" destOrd="0" presId="urn:microsoft.com/office/officeart/2008/layout/LinedList"/>
    <dgm:cxn modelId="{9993DEBD-D6F2-4827-9103-1FA9F387CED8}" type="presParOf" srcId="{1249FC99-3C99-45B2-A7A9-F56D6D6E5DAA}" destId="{BBF64FE3-C656-4931-847F-BE39F2108B56}" srcOrd="1" destOrd="0" presId="urn:microsoft.com/office/officeart/2008/layout/LinedList"/>
    <dgm:cxn modelId="{DA013591-8F73-42F3-8205-D825578696EA}" type="presParOf" srcId="{BBF64FE3-C656-4931-847F-BE39F2108B56}" destId="{3EC44929-7F2D-4423-8C95-4F3C58DB628F}" srcOrd="0" destOrd="0" presId="urn:microsoft.com/office/officeart/2008/layout/LinedList"/>
    <dgm:cxn modelId="{06E4EF92-0F4C-4C25-99E5-BF03E1B7D843}" type="presParOf" srcId="{BBF64FE3-C656-4931-847F-BE39F2108B56}" destId="{8DBF018C-EFAF-4F23-A626-E674BB07AE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93985D8F-7677-4605-A508-A8D88458F3C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11B0C15-5D13-4AED-8666-292AE8838C44}">
      <dgm:prSet phldrT="[Text]" custT="1"/>
      <dgm:spPr/>
      <dgm:t>
        <a:bodyPr/>
        <a:lstStyle/>
        <a:p>
          <a:r>
            <a:rPr lang="en-US" sz="2200" dirty="0" smtClean="0">
              <a:latin typeface="Times New Roman" panose="02020603050405020304" pitchFamily="18" charset="0"/>
              <a:cs typeface="Times New Roman" panose="02020603050405020304" pitchFamily="18" charset="0"/>
            </a:rPr>
            <a:t>A </a:t>
          </a:r>
          <a:r>
            <a:rPr lang="en-US" sz="2200" b="1" dirty="0" smtClean="0">
              <a:latin typeface="Times New Roman" panose="02020603050405020304" pitchFamily="18" charset="0"/>
              <a:cs typeface="Times New Roman" panose="02020603050405020304" pitchFamily="18" charset="0"/>
            </a:rPr>
            <a:t>functionalist</a:t>
          </a:r>
          <a:r>
            <a:rPr lang="en-US" sz="2200" dirty="0" smtClean="0">
              <a:latin typeface="Times New Roman" panose="02020603050405020304" pitchFamily="18" charset="0"/>
              <a:cs typeface="Times New Roman" panose="02020603050405020304" pitchFamily="18" charset="0"/>
            </a:rPr>
            <a:t> might focus on how social institutions in our society respond to the Black Lives Matter protestors by slowly changing to address some of the related issues in order to maintain a stable society.</a:t>
          </a:r>
          <a:endParaRPr lang="en-US" sz="2200" dirty="0"/>
        </a:p>
      </dgm:t>
    </dgm:pt>
    <dgm:pt modelId="{5AD1C496-FA6C-4DA1-A175-519B2C10C43D}" type="parTrans" cxnId="{FF1BF7BC-74FA-4FC6-B944-8A6E99831D32}">
      <dgm:prSet/>
      <dgm:spPr/>
      <dgm:t>
        <a:bodyPr/>
        <a:lstStyle/>
        <a:p>
          <a:endParaRPr lang="en-US" sz="2200"/>
        </a:p>
      </dgm:t>
    </dgm:pt>
    <dgm:pt modelId="{FB6D686D-346D-41EB-9D2B-2A458541B630}" type="sibTrans" cxnId="{FF1BF7BC-74FA-4FC6-B944-8A6E99831D32}">
      <dgm:prSet/>
      <dgm:spPr/>
      <dgm:t>
        <a:bodyPr/>
        <a:lstStyle/>
        <a:p>
          <a:endParaRPr lang="en-US" sz="2200"/>
        </a:p>
      </dgm:t>
    </dgm:pt>
    <dgm:pt modelId="{15EF4F1E-2E1B-47F2-89E8-88E225E886A8}" type="pres">
      <dgm:prSet presAssocID="{93985D8F-7677-4605-A508-A8D88458F3C0}" presName="vert0" presStyleCnt="0">
        <dgm:presLayoutVars>
          <dgm:dir/>
          <dgm:animOne val="branch"/>
          <dgm:animLvl val="lvl"/>
        </dgm:presLayoutVars>
      </dgm:prSet>
      <dgm:spPr/>
      <dgm:t>
        <a:bodyPr/>
        <a:lstStyle/>
        <a:p>
          <a:endParaRPr lang="en-US"/>
        </a:p>
      </dgm:t>
    </dgm:pt>
    <dgm:pt modelId="{003F6983-558B-4601-B7B1-BB40D8285486}" type="pres">
      <dgm:prSet presAssocID="{811B0C15-5D13-4AED-8666-292AE8838C44}" presName="thickLine" presStyleLbl="alignNode1" presStyleIdx="0" presStyleCnt="1"/>
      <dgm:spPr/>
    </dgm:pt>
    <dgm:pt modelId="{1A41CB73-2D35-492F-80EB-299F9F19C151}" type="pres">
      <dgm:prSet presAssocID="{811B0C15-5D13-4AED-8666-292AE8838C44}" presName="horz1" presStyleCnt="0"/>
      <dgm:spPr/>
    </dgm:pt>
    <dgm:pt modelId="{F925FC48-EC17-4481-89F4-CE52EF734BCD}" type="pres">
      <dgm:prSet presAssocID="{811B0C15-5D13-4AED-8666-292AE8838C44}" presName="tx1" presStyleLbl="revTx" presStyleIdx="0" presStyleCnt="1"/>
      <dgm:spPr/>
      <dgm:t>
        <a:bodyPr/>
        <a:lstStyle/>
        <a:p>
          <a:endParaRPr lang="en-US"/>
        </a:p>
      </dgm:t>
    </dgm:pt>
    <dgm:pt modelId="{4A3B21EF-7032-4176-965B-4C95F6A59987}" type="pres">
      <dgm:prSet presAssocID="{811B0C15-5D13-4AED-8666-292AE8838C44}" presName="vert1" presStyleCnt="0"/>
      <dgm:spPr/>
    </dgm:pt>
  </dgm:ptLst>
  <dgm:cxnLst>
    <dgm:cxn modelId="{F8089413-2754-44F1-8881-C18BE52059A4}" type="presOf" srcId="{811B0C15-5D13-4AED-8666-292AE8838C44}" destId="{F925FC48-EC17-4481-89F4-CE52EF734BCD}" srcOrd="0" destOrd="0" presId="urn:microsoft.com/office/officeart/2008/layout/LinedList"/>
    <dgm:cxn modelId="{FF1BF7BC-74FA-4FC6-B944-8A6E99831D32}" srcId="{93985D8F-7677-4605-A508-A8D88458F3C0}" destId="{811B0C15-5D13-4AED-8666-292AE8838C44}" srcOrd="0" destOrd="0" parTransId="{5AD1C496-FA6C-4DA1-A175-519B2C10C43D}" sibTransId="{FB6D686D-346D-41EB-9D2B-2A458541B630}"/>
    <dgm:cxn modelId="{04141A2C-96E0-472C-ACE5-0B559FB13B19}" type="presOf" srcId="{93985D8F-7677-4605-A508-A8D88458F3C0}" destId="{15EF4F1E-2E1B-47F2-89E8-88E225E886A8}" srcOrd="0" destOrd="0" presId="urn:microsoft.com/office/officeart/2008/layout/LinedList"/>
    <dgm:cxn modelId="{7D10431C-839B-4609-AED9-A1B18FD3A717}" type="presParOf" srcId="{15EF4F1E-2E1B-47F2-89E8-88E225E886A8}" destId="{003F6983-558B-4601-B7B1-BB40D8285486}" srcOrd="0" destOrd="0" presId="urn:microsoft.com/office/officeart/2008/layout/LinedList"/>
    <dgm:cxn modelId="{86073CBF-FB2C-4293-BF0A-5E11E87CE958}" type="presParOf" srcId="{15EF4F1E-2E1B-47F2-89E8-88E225E886A8}" destId="{1A41CB73-2D35-492F-80EB-299F9F19C151}" srcOrd="1" destOrd="0" presId="urn:microsoft.com/office/officeart/2008/layout/LinedList"/>
    <dgm:cxn modelId="{932BA386-1802-4F7A-B929-6FE9836325BD}" type="presParOf" srcId="{1A41CB73-2D35-492F-80EB-299F9F19C151}" destId="{F925FC48-EC17-4481-89F4-CE52EF734BCD}" srcOrd="0" destOrd="0" presId="urn:microsoft.com/office/officeart/2008/layout/LinedList"/>
    <dgm:cxn modelId="{43FD3603-4DE9-463C-A7CF-B53B466B1093}" type="presParOf" srcId="{1A41CB73-2D35-492F-80EB-299F9F19C151}" destId="{4A3B21EF-7032-4176-965B-4C95F6A59987}"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90E10945-0B78-49A7-96DC-B452CB35211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B5E793D1-138C-4F60-9DB7-CE538AED7377}">
      <dgm:prSet phldrT="[Text]" custT="1"/>
      <dgm:spPr/>
      <dgm:t>
        <a:bodyPr/>
        <a:lstStyle/>
        <a:p>
          <a:r>
            <a:rPr lang="en-US" sz="2200" dirty="0" smtClean="0">
              <a:latin typeface="Times New Roman" panose="02020603050405020304" pitchFamily="18" charset="0"/>
              <a:cs typeface="Times New Roman" panose="02020603050405020304" pitchFamily="18" charset="0"/>
            </a:rPr>
            <a:t>Instead of a broad view, a </a:t>
          </a:r>
          <a:r>
            <a:rPr lang="en-US" sz="2200" b="1" dirty="0" smtClean="0">
              <a:latin typeface="Times New Roman" panose="02020603050405020304" pitchFamily="18" charset="0"/>
              <a:cs typeface="Times New Roman" panose="02020603050405020304" pitchFamily="18" charset="0"/>
            </a:rPr>
            <a:t>symbolic interactionist </a:t>
          </a:r>
          <a:r>
            <a:rPr lang="en-US" sz="2200" dirty="0" smtClean="0">
              <a:latin typeface="Times New Roman" panose="02020603050405020304" pitchFamily="18" charset="0"/>
              <a:cs typeface="Times New Roman" panose="02020603050405020304" pitchFamily="18" charset="0"/>
            </a:rPr>
            <a:t>uses a much more finely focused lens to bring into view the relations between individuals and small groups. In response to the same Black Lives Matter protest, a symbolic interactionist might try to understand what motivates individuals to join the protest or what meanings their signs or chants.</a:t>
          </a:r>
          <a:endParaRPr lang="en-US" sz="2200" dirty="0"/>
        </a:p>
      </dgm:t>
    </dgm:pt>
    <dgm:pt modelId="{8ECB5554-6B4F-4709-82FA-71311FB73E32}" type="parTrans" cxnId="{3E675E15-EBED-4473-9190-EED13A34AF26}">
      <dgm:prSet/>
      <dgm:spPr/>
      <dgm:t>
        <a:bodyPr/>
        <a:lstStyle/>
        <a:p>
          <a:endParaRPr lang="en-US" sz="2200"/>
        </a:p>
      </dgm:t>
    </dgm:pt>
    <dgm:pt modelId="{B27A710F-8EC9-4C83-AACF-F1B22E58D8BE}" type="sibTrans" cxnId="{3E675E15-EBED-4473-9190-EED13A34AF26}">
      <dgm:prSet/>
      <dgm:spPr/>
      <dgm:t>
        <a:bodyPr/>
        <a:lstStyle/>
        <a:p>
          <a:endParaRPr lang="en-US" sz="2200"/>
        </a:p>
      </dgm:t>
    </dgm:pt>
    <dgm:pt modelId="{1B625A15-D7EF-4D94-BB74-82792074A62A}" type="pres">
      <dgm:prSet presAssocID="{90E10945-0B78-49A7-96DC-B452CB352117}" presName="vert0" presStyleCnt="0">
        <dgm:presLayoutVars>
          <dgm:dir/>
          <dgm:animOne val="branch"/>
          <dgm:animLvl val="lvl"/>
        </dgm:presLayoutVars>
      </dgm:prSet>
      <dgm:spPr/>
      <dgm:t>
        <a:bodyPr/>
        <a:lstStyle/>
        <a:p>
          <a:endParaRPr lang="en-US"/>
        </a:p>
      </dgm:t>
    </dgm:pt>
    <dgm:pt modelId="{C86EA5C5-BFC1-4F39-A0CE-26799112D89D}" type="pres">
      <dgm:prSet presAssocID="{B5E793D1-138C-4F60-9DB7-CE538AED7377}" presName="thickLine" presStyleLbl="alignNode1" presStyleIdx="0" presStyleCnt="1"/>
      <dgm:spPr/>
    </dgm:pt>
    <dgm:pt modelId="{52B41971-6DC2-4D8D-AF6B-C7B360052300}" type="pres">
      <dgm:prSet presAssocID="{B5E793D1-138C-4F60-9DB7-CE538AED7377}" presName="horz1" presStyleCnt="0"/>
      <dgm:spPr/>
    </dgm:pt>
    <dgm:pt modelId="{A9970FD8-EB4C-4EF0-8C50-8D290085CC5B}" type="pres">
      <dgm:prSet presAssocID="{B5E793D1-138C-4F60-9DB7-CE538AED7377}" presName="tx1" presStyleLbl="revTx" presStyleIdx="0" presStyleCnt="1"/>
      <dgm:spPr/>
      <dgm:t>
        <a:bodyPr/>
        <a:lstStyle/>
        <a:p>
          <a:endParaRPr lang="en-US"/>
        </a:p>
      </dgm:t>
    </dgm:pt>
    <dgm:pt modelId="{7D654021-3EF8-4440-8DBC-59A6721C49A0}" type="pres">
      <dgm:prSet presAssocID="{B5E793D1-138C-4F60-9DB7-CE538AED7377}" presName="vert1" presStyleCnt="0"/>
      <dgm:spPr/>
    </dgm:pt>
  </dgm:ptLst>
  <dgm:cxnLst>
    <dgm:cxn modelId="{3E675E15-EBED-4473-9190-EED13A34AF26}" srcId="{90E10945-0B78-49A7-96DC-B452CB352117}" destId="{B5E793D1-138C-4F60-9DB7-CE538AED7377}" srcOrd="0" destOrd="0" parTransId="{8ECB5554-6B4F-4709-82FA-71311FB73E32}" sibTransId="{B27A710F-8EC9-4C83-AACF-F1B22E58D8BE}"/>
    <dgm:cxn modelId="{40C4DCB9-2337-4064-B1B5-288306E74A17}" type="presOf" srcId="{B5E793D1-138C-4F60-9DB7-CE538AED7377}" destId="{A9970FD8-EB4C-4EF0-8C50-8D290085CC5B}" srcOrd="0" destOrd="0" presId="urn:microsoft.com/office/officeart/2008/layout/LinedList"/>
    <dgm:cxn modelId="{9198A860-A4A0-4373-8B2A-5BA8764A97BC}" type="presOf" srcId="{90E10945-0B78-49A7-96DC-B452CB352117}" destId="{1B625A15-D7EF-4D94-BB74-82792074A62A}" srcOrd="0" destOrd="0" presId="urn:microsoft.com/office/officeart/2008/layout/LinedList"/>
    <dgm:cxn modelId="{956B9E09-FC81-47DB-8636-8600A125A4ED}" type="presParOf" srcId="{1B625A15-D7EF-4D94-BB74-82792074A62A}" destId="{C86EA5C5-BFC1-4F39-A0CE-26799112D89D}" srcOrd="0" destOrd="0" presId="urn:microsoft.com/office/officeart/2008/layout/LinedList"/>
    <dgm:cxn modelId="{D1AD0FE1-44FD-4E18-A664-E5DD7C4EDF66}" type="presParOf" srcId="{1B625A15-D7EF-4D94-BB74-82792074A62A}" destId="{52B41971-6DC2-4D8D-AF6B-C7B360052300}" srcOrd="1" destOrd="0" presId="urn:microsoft.com/office/officeart/2008/layout/LinedList"/>
    <dgm:cxn modelId="{4C3F22B3-8146-4445-95B3-9D25D9AE0165}" type="presParOf" srcId="{52B41971-6DC2-4D8D-AF6B-C7B360052300}" destId="{A9970FD8-EB4C-4EF0-8C50-8D290085CC5B}" srcOrd="0" destOrd="0" presId="urn:microsoft.com/office/officeart/2008/layout/LinedList"/>
    <dgm:cxn modelId="{CB713041-4EA9-4779-9DDF-29FA649CF07F}" type="presParOf" srcId="{52B41971-6DC2-4D8D-AF6B-C7B360052300}" destId="{7D654021-3EF8-4440-8DBC-59A6721C49A0}"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903A8D84-A972-4A0B-8A5A-DF234A5DBB49}"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D1ECB748-C2E6-4048-8D86-589DBA59E121}">
      <dgm:prSet phldrT="[Text]"/>
      <dgm:spPr/>
      <dgm:t>
        <a:bodyPr/>
        <a:lstStyle/>
        <a:p>
          <a:pPr algn="ctr"/>
          <a:r>
            <a:rPr lang="en-US" b="1" dirty="0" smtClean="0">
              <a:solidFill>
                <a:schemeClr val="tx1"/>
              </a:solidFill>
              <a:latin typeface="Times New Roman" panose="02020603050405020304" pitchFamily="18" charset="0"/>
              <a:cs typeface="Times New Roman" panose="02020603050405020304" pitchFamily="18" charset="0"/>
            </a:rPr>
            <a:t>Applying the Approaches</a:t>
          </a:r>
          <a:endParaRPr lang="en-US" b="1" dirty="0">
            <a:solidFill>
              <a:schemeClr val="tx1"/>
            </a:solidFill>
            <a:latin typeface="Times New Roman" panose="02020603050405020304" pitchFamily="18" charset="0"/>
            <a:cs typeface="Times New Roman" panose="02020603050405020304" pitchFamily="18" charset="0"/>
          </a:endParaRPr>
        </a:p>
      </dgm:t>
    </dgm:pt>
    <dgm:pt modelId="{509DAD14-2EFF-46A3-97BB-0992B0187C5E}" type="parTrans" cxnId="{B0EA4834-312F-422E-BEB6-3EA0F3C0D4D1}">
      <dgm:prSet/>
      <dgm:spPr/>
      <dgm:t>
        <a:bodyPr/>
        <a:lstStyle/>
        <a:p>
          <a:pPr algn="ctr"/>
          <a:endParaRPr lang="en-US">
            <a:solidFill>
              <a:schemeClr val="tx1"/>
            </a:solidFill>
            <a:latin typeface="Times New Roman" panose="02020603050405020304" pitchFamily="18" charset="0"/>
            <a:cs typeface="Times New Roman" panose="02020603050405020304" pitchFamily="18" charset="0"/>
          </a:endParaRPr>
        </a:p>
      </dgm:t>
    </dgm:pt>
    <dgm:pt modelId="{803DB2B8-EE23-409F-8DF6-F1786621433B}" type="sibTrans" cxnId="{B0EA4834-312F-422E-BEB6-3EA0F3C0D4D1}">
      <dgm:prSet/>
      <dgm:spPr/>
      <dgm:t>
        <a:bodyPr/>
        <a:lstStyle/>
        <a:p>
          <a:pPr algn="ctr"/>
          <a:endParaRPr lang="en-US">
            <a:solidFill>
              <a:schemeClr val="tx1"/>
            </a:solidFill>
            <a:latin typeface="Times New Roman" panose="02020603050405020304" pitchFamily="18" charset="0"/>
            <a:cs typeface="Times New Roman" panose="02020603050405020304" pitchFamily="18" charset="0"/>
          </a:endParaRPr>
        </a:p>
      </dgm:t>
    </dgm:pt>
    <dgm:pt modelId="{5146419A-BD53-40A5-9F95-7D2267DF048B}" type="pres">
      <dgm:prSet presAssocID="{903A8D84-A972-4A0B-8A5A-DF234A5DBB49}" presName="linear" presStyleCnt="0">
        <dgm:presLayoutVars>
          <dgm:animLvl val="lvl"/>
          <dgm:resizeHandles val="exact"/>
        </dgm:presLayoutVars>
      </dgm:prSet>
      <dgm:spPr/>
      <dgm:t>
        <a:bodyPr/>
        <a:lstStyle/>
        <a:p>
          <a:endParaRPr lang="en-US"/>
        </a:p>
      </dgm:t>
    </dgm:pt>
    <dgm:pt modelId="{C963B947-8A5E-42F9-9A8F-BBE4D7116704}" type="pres">
      <dgm:prSet presAssocID="{D1ECB748-C2E6-4048-8D86-589DBA59E121}" presName="parentText" presStyleLbl="node1" presStyleIdx="0" presStyleCnt="1">
        <dgm:presLayoutVars>
          <dgm:chMax val="0"/>
          <dgm:bulletEnabled val="1"/>
        </dgm:presLayoutVars>
      </dgm:prSet>
      <dgm:spPr/>
      <dgm:t>
        <a:bodyPr/>
        <a:lstStyle/>
        <a:p>
          <a:endParaRPr lang="en-US"/>
        </a:p>
      </dgm:t>
    </dgm:pt>
  </dgm:ptLst>
  <dgm:cxnLst>
    <dgm:cxn modelId="{CA65ABC2-224F-434C-AE7F-99A81A6BC5CF}" type="presOf" srcId="{903A8D84-A972-4A0B-8A5A-DF234A5DBB49}" destId="{5146419A-BD53-40A5-9F95-7D2267DF048B}" srcOrd="0" destOrd="0" presId="urn:microsoft.com/office/officeart/2005/8/layout/vList2"/>
    <dgm:cxn modelId="{073F4BE4-5193-4A40-8F79-C21D65B0AD8E}" type="presOf" srcId="{D1ECB748-C2E6-4048-8D86-589DBA59E121}" destId="{C963B947-8A5E-42F9-9A8F-BBE4D7116704}" srcOrd="0" destOrd="0" presId="urn:microsoft.com/office/officeart/2005/8/layout/vList2"/>
    <dgm:cxn modelId="{B0EA4834-312F-422E-BEB6-3EA0F3C0D4D1}" srcId="{903A8D84-A972-4A0B-8A5A-DF234A5DBB49}" destId="{D1ECB748-C2E6-4048-8D86-589DBA59E121}" srcOrd="0" destOrd="0" parTransId="{509DAD14-2EFF-46A3-97BB-0992B0187C5E}" sibTransId="{803DB2B8-EE23-409F-8DF6-F1786621433B}"/>
    <dgm:cxn modelId="{398D4741-23F7-48DA-9371-8548E733D067}" type="presParOf" srcId="{5146419A-BD53-40A5-9F95-7D2267DF048B}" destId="{C963B947-8A5E-42F9-9A8F-BBE4D711670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1F5B65C0-164C-454D-A4FB-C8C59F52BBB2}"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75D32DE-3418-42AD-920D-D79E9C52930E}">
      <dgm:prSet phldrT="[Text]" custT="1"/>
      <dgm:spPr/>
      <dgm:t>
        <a:bodyPr/>
        <a:lstStyle/>
        <a:p>
          <a:r>
            <a:rPr lang="en-US" sz="2800" dirty="0" smtClean="0">
              <a:latin typeface="Times New Roman" panose="02020603050405020304" pitchFamily="18" charset="0"/>
              <a:cs typeface="Times New Roman" panose="02020603050405020304" pitchFamily="18" charset="0"/>
            </a:rPr>
            <a:t>The Function of Sports</a:t>
          </a:r>
          <a:endParaRPr lang="en-US" sz="2800" dirty="0">
            <a:latin typeface="Times New Roman" panose="02020603050405020304" pitchFamily="18" charset="0"/>
            <a:cs typeface="Times New Roman" panose="02020603050405020304" pitchFamily="18" charset="0"/>
          </a:endParaRPr>
        </a:p>
      </dgm:t>
    </dgm:pt>
    <dgm:pt modelId="{65F250D2-34CF-4C52-8778-B41087D3771D}" type="parTrans" cxnId="{2CB6E17E-76E3-4BB7-97C5-6729F0F15BC4}">
      <dgm:prSet/>
      <dgm:spPr/>
      <dgm:t>
        <a:bodyPr/>
        <a:lstStyle/>
        <a:p>
          <a:endParaRPr lang="en-US" sz="1200">
            <a:latin typeface="Times New Roman" panose="02020603050405020304" pitchFamily="18" charset="0"/>
            <a:cs typeface="Times New Roman" panose="02020603050405020304" pitchFamily="18" charset="0"/>
          </a:endParaRPr>
        </a:p>
      </dgm:t>
    </dgm:pt>
    <dgm:pt modelId="{C04F6C30-4DEF-4363-B09C-267881BDF929}" type="sibTrans" cxnId="{2CB6E17E-76E3-4BB7-97C5-6729F0F15BC4}">
      <dgm:prSet/>
      <dgm:spPr/>
      <dgm:t>
        <a:bodyPr/>
        <a:lstStyle/>
        <a:p>
          <a:endParaRPr lang="en-US" sz="1200">
            <a:latin typeface="Times New Roman" panose="02020603050405020304" pitchFamily="18" charset="0"/>
            <a:cs typeface="Times New Roman" panose="02020603050405020304" pitchFamily="18" charset="0"/>
          </a:endParaRPr>
        </a:p>
      </dgm:t>
    </dgm:pt>
    <dgm:pt modelId="{4C774AFD-B192-44EA-8B40-02BF6D0B206B}">
      <dgm:prSet phldrT="[Text]" custT="1"/>
      <dgm:spPr/>
      <dgm:t>
        <a:bodyPr/>
        <a:lstStyle/>
        <a:p>
          <a:r>
            <a:rPr lang="en-US" sz="2800" dirty="0" smtClean="0">
              <a:latin typeface="Times New Roman" panose="02020603050405020304" pitchFamily="18" charset="0"/>
              <a:cs typeface="Times New Roman" panose="02020603050405020304" pitchFamily="18" charset="0"/>
            </a:rPr>
            <a:t>Sports as Interaction</a:t>
          </a:r>
          <a:endParaRPr lang="en-US" sz="2800" dirty="0">
            <a:latin typeface="Times New Roman" panose="02020603050405020304" pitchFamily="18" charset="0"/>
            <a:cs typeface="Times New Roman" panose="02020603050405020304" pitchFamily="18" charset="0"/>
          </a:endParaRPr>
        </a:p>
      </dgm:t>
    </dgm:pt>
    <dgm:pt modelId="{EDFB7905-EA37-4A30-BF8C-4E0B1E8C6DE4}" type="parTrans" cxnId="{03537322-C665-444D-95D9-BAA17996E191}">
      <dgm:prSet/>
      <dgm:spPr/>
      <dgm:t>
        <a:bodyPr/>
        <a:lstStyle/>
        <a:p>
          <a:endParaRPr lang="en-US" sz="1200">
            <a:latin typeface="Times New Roman" panose="02020603050405020304" pitchFamily="18" charset="0"/>
            <a:cs typeface="Times New Roman" panose="02020603050405020304" pitchFamily="18" charset="0"/>
          </a:endParaRPr>
        </a:p>
      </dgm:t>
    </dgm:pt>
    <dgm:pt modelId="{3537AA85-1363-4C70-9BCE-D565627C309E}" type="sibTrans" cxnId="{03537322-C665-444D-95D9-BAA17996E191}">
      <dgm:prSet/>
      <dgm:spPr/>
      <dgm:t>
        <a:bodyPr/>
        <a:lstStyle/>
        <a:p>
          <a:endParaRPr lang="en-US" sz="1200">
            <a:latin typeface="Times New Roman" panose="02020603050405020304" pitchFamily="18" charset="0"/>
            <a:cs typeface="Times New Roman" panose="02020603050405020304" pitchFamily="18" charset="0"/>
          </a:endParaRPr>
        </a:p>
      </dgm:t>
    </dgm:pt>
    <dgm:pt modelId="{111A7606-2E12-438C-A316-851488594B45}">
      <dgm:prSet phldrT="[Text]" custT="1"/>
      <dgm:spPr/>
      <dgm:t>
        <a:bodyPr/>
        <a:lstStyle/>
        <a:p>
          <a:r>
            <a:rPr lang="en-US" sz="2800" dirty="0" smtClean="0">
              <a:latin typeface="Times New Roman" panose="02020603050405020304" pitchFamily="18" charset="0"/>
              <a:cs typeface="Times New Roman" panose="02020603050405020304" pitchFamily="18" charset="0"/>
            </a:rPr>
            <a:t>Sports and Conflict</a:t>
          </a:r>
          <a:endParaRPr lang="en-US" sz="2800" dirty="0">
            <a:latin typeface="Times New Roman" panose="02020603050405020304" pitchFamily="18" charset="0"/>
            <a:cs typeface="Times New Roman" panose="02020603050405020304" pitchFamily="18" charset="0"/>
          </a:endParaRPr>
        </a:p>
      </dgm:t>
    </dgm:pt>
    <dgm:pt modelId="{DD602307-B676-4DD8-824B-673FA0AF42D9}" type="parTrans" cxnId="{D94B99D5-C32C-40EB-8B73-9C96B770B5E1}">
      <dgm:prSet/>
      <dgm:spPr/>
      <dgm:t>
        <a:bodyPr/>
        <a:lstStyle/>
        <a:p>
          <a:endParaRPr lang="en-US" sz="1200">
            <a:latin typeface="Times New Roman" panose="02020603050405020304" pitchFamily="18" charset="0"/>
            <a:cs typeface="Times New Roman" panose="02020603050405020304" pitchFamily="18" charset="0"/>
          </a:endParaRPr>
        </a:p>
      </dgm:t>
    </dgm:pt>
    <dgm:pt modelId="{F6D03A49-DCA8-41ED-BE75-3A985151220F}" type="sibTrans" cxnId="{D94B99D5-C32C-40EB-8B73-9C96B770B5E1}">
      <dgm:prSet/>
      <dgm:spPr/>
      <dgm:t>
        <a:bodyPr/>
        <a:lstStyle/>
        <a:p>
          <a:endParaRPr lang="en-US" sz="1200">
            <a:latin typeface="Times New Roman" panose="02020603050405020304" pitchFamily="18" charset="0"/>
            <a:cs typeface="Times New Roman" panose="02020603050405020304" pitchFamily="18" charset="0"/>
          </a:endParaRPr>
        </a:p>
      </dgm:t>
    </dgm:pt>
    <dgm:pt modelId="{0F9F4396-F04B-4024-9E45-7A24B71B8982}" type="pres">
      <dgm:prSet presAssocID="{1F5B65C0-164C-454D-A4FB-C8C59F52BBB2}" presName="vert0" presStyleCnt="0">
        <dgm:presLayoutVars>
          <dgm:dir/>
          <dgm:animOne val="branch"/>
          <dgm:animLvl val="lvl"/>
        </dgm:presLayoutVars>
      </dgm:prSet>
      <dgm:spPr/>
      <dgm:t>
        <a:bodyPr/>
        <a:lstStyle/>
        <a:p>
          <a:endParaRPr lang="en-US"/>
        </a:p>
      </dgm:t>
    </dgm:pt>
    <dgm:pt modelId="{0FFED0B2-8206-4A93-A76E-C48B49FC1059}" type="pres">
      <dgm:prSet presAssocID="{875D32DE-3418-42AD-920D-D79E9C52930E}" presName="thickLine" presStyleLbl="alignNode1" presStyleIdx="0" presStyleCnt="3"/>
      <dgm:spPr/>
    </dgm:pt>
    <dgm:pt modelId="{A881E152-C470-4110-8EF1-7759A137DCB1}" type="pres">
      <dgm:prSet presAssocID="{875D32DE-3418-42AD-920D-D79E9C52930E}" presName="horz1" presStyleCnt="0"/>
      <dgm:spPr/>
    </dgm:pt>
    <dgm:pt modelId="{906B7DD3-E350-4DE3-8AC6-14B4285EB926}" type="pres">
      <dgm:prSet presAssocID="{875D32DE-3418-42AD-920D-D79E9C52930E}" presName="tx1" presStyleLbl="revTx" presStyleIdx="0" presStyleCnt="3"/>
      <dgm:spPr/>
      <dgm:t>
        <a:bodyPr/>
        <a:lstStyle/>
        <a:p>
          <a:endParaRPr lang="en-US"/>
        </a:p>
      </dgm:t>
    </dgm:pt>
    <dgm:pt modelId="{B9F31FE8-884C-44CC-9E6E-46132AEC8293}" type="pres">
      <dgm:prSet presAssocID="{875D32DE-3418-42AD-920D-D79E9C52930E}" presName="vert1" presStyleCnt="0"/>
      <dgm:spPr/>
    </dgm:pt>
    <dgm:pt modelId="{663211A0-64D4-404C-9C1B-BB42A7479AD5}" type="pres">
      <dgm:prSet presAssocID="{111A7606-2E12-438C-A316-851488594B45}" presName="thickLine" presStyleLbl="alignNode1" presStyleIdx="1" presStyleCnt="3"/>
      <dgm:spPr/>
    </dgm:pt>
    <dgm:pt modelId="{2E3208BB-91FF-4FB4-8B61-8FC546BA26D5}" type="pres">
      <dgm:prSet presAssocID="{111A7606-2E12-438C-A316-851488594B45}" presName="horz1" presStyleCnt="0"/>
      <dgm:spPr/>
    </dgm:pt>
    <dgm:pt modelId="{DFF40F06-F0C5-4757-A040-9F323A32D06A}" type="pres">
      <dgm:prSet presAssocID="{111A7606-2E12-438C-A316-851488594B45}" presName="tx1" presStyleLbl="revTx" presStyleIdx="1" presStyleCnt="3"/>
      <dgm:spPr/>
      <dgm:t>
        <a:bodyPr/>
        <a:lstStyle/>
        <a:p>
          <a:endParaRPr lang="en-US"/>
        </a:p>
      </dgm:t>
    </dgm:pt>
    <dgm:pt modelId="{631B103F-88A9-46BB-A5BA-B1D6BB39F899}" type="pres">
      <dgm:prSet presAssocID="{111A7606-2E12-438C-A316-851488594B45}" presName="vert1" presStyleCnt="0"/>
      <dgm:spPr/>
    </dgm:pt>
    <dgm:pt modelId="{6FD82FE8-9D29-4FB9-87A1-9E0A4167CBD9}" type="pres">
      <dgm:prSet presAssocID="{4C774AFD-B192-44EA-8B40-02BF6D0B206B}" presName="thickLine" presStyleLbl="alignNode1" presStyleIdx="2" presStyleCnt="3"/>
      <dgm:spPr/>
    </dgm:pt>
    <dgm:pt modelId="{AE929112-755C-4E88-A382-438355A493DC}" type="pres">
      <dgm:prSet presAssocID="{4C774AFD-B192-44EA-8B40-02BF6D0B206B}" presName="horz1" presStyleCnt="0"/>
      <dgm:spPr/>
    </dgm:pt>
    <dgm:pt modelId="{346F1150-1030-47DF-B60A-91511C4CDF70}" type="pres">
      <dgm:prSet presAssocID="{4C774AFD-B192-44EA-8B40-02BF6D0B206B}" presName="tx1" presStyleLbl="revTx" presStyleIdx="2" presStyleCnt="3"/>
      <dgm:spPr/>
      <dgm:t>
        <a:bodyPr/>
        <a:lstStyle/>
        <a:p>
          <a:endParaRPr lang="en-US"/>
        </a:p>
      </dgm:t>
    </dgm:pt>
    <dgm:pt modelId="{930EEBCE-FACD-48E3-B9F1-AFF5E7E90723}" type="pres">
      <dgm:prSet presAssocID="{4C774AFD-B192-44EA-8B40-02BF6D0B206B}" presName="vert1" presStyleCnt="0"/>
      <dgm:spPr/>
    </dgm:pt>
  </dgm:ptLst>
  <dgm:cxnLst>
    <dgm:cxn modelId="{139023FF-1165-4BD9-B379-1BD110982178}" type="presOf" srcId="{875D32DE-3418-42AD-920D-D79E9C52930E}" destId="{906B7DD3-E350-4DE3-8AC6-14B4285EB926}" srcOrd="0" destOrd="0" presId="urn:microsoft.com/office/officeart/2008/layout/LinedList"/>
    <dgm:cxn modelId="{D94B99D5-C32C-40EB-8B73-9C96B770B5E1}" srcId="{1F5B65C0-164C-454D-A4FB-C8C59F52BBB2}" destId="{111A7606-2E12-438C-A316-851488594B45}" srcOrd="1" destOrd="0" parTransId="{DD602307-B676-4DD8-824B-673FA0AF42D9}" sibTransId="{F6D03A49-DCA8-41ED-BE75-3A985151220F}"/>
    <dgm:cxn modelId="{E72B1E22-0FB4-44F3-B907-5B0DC7AF5336}" type="presOf" srcId="{111A7606-2E12-438C-A316-851488594B45}" destId="{DFF40F06-F0C5-4757-A040-9F323A32D06A}" srcOrd="0" destOrd="0" presId="urn:microsoft.com/office/officeart/2008/layout/LinedList"/>
    <dgm:cxn modelId="{744A77D3-0E88-4D8E-830D-A5ECD9B5C040}" type="presOf" srcId="{1F5B65C0-164C-454D-A4FB-C8C59F52BBB2}" destId="{0F9F4396-F04B-4024-9E45-7A24B71B8982}" srcOrd="0" destOrd="0" presId="urn:microsoft.com/office/officeart/2008/layout/LinedList"/>
    <dgm:cxn modelId="{6A56498F-786E-45DD-BA8D-79B33466B2C1}" type="presOf" srcId="{4C774AFD-B192-44EA-8B40-02BF6D0B206B}" destId="{346F1150-1030-47DF-B60A-91511C4CDF70}" srcOrd="0" destOrd="0" presId="urn:microsoft.com/office/officeart/2008/layout/LinedList"/>
    <dgm:cxn modelId="{2CB6E17E-76E3-4BB7-97C5-6729F0F15BC4}" srcId="{1F5B65C0-164C-454D-A4FB-C8C59F52BBB2}" destId="{875D32DE-3418-42AD-920D-D79E9C52930E}" srcOrd="0" destOrd="0" parTransId="{65F250D2-34CF-4C52-8778-B41087D3771D}" sibTransId="{C04F6C30-4DEF-4363-B09C-267881BDF929}"/>
    <dgm:cxn modelId="{03537322-C665-444D-95D9-BAA17996E191}" srcId="{1F5B65C0-164C-454D-A4FB-C8C59F52BBB2}" destId="{4C774AFD-B192-44EA-8B40-02BF6D0B206B}" srcOrd="2" destOrd="0" parTransId="{EDFB7905-EA37-4A30-BF8C-4E0B1E8C6DE4}" sibTransId="{3537AA85-1363-4C70-9BCE-D565627C309E}"/>
    <dgm:cxn modelId="{959D3809-16B2-42DA-B40B-D22E649D7C39}" type="presParOf" srcId="{0F9F4396-F04B-4024-9E45-7A24B71B8982}" destId="{0FFED0B2-8206-4A93-A76E-C48B49FC1059}" srcOrd="0" destOrd="0" presId="urn:microsoft.com/office/officeart/2008/layout/LinedList"/>
    <dgm:cxn modelId="{8314EAEA-9812-4EA7-9CD7-8A7084354450}" type="presParOf" srcId="{0F9F4396-F04B-4024-9E45-7A24B71B8982}" destId="{A881E152-C470-4110-8EF1-7759A137DCB1}" srcOrd="1" destOrd="0" presId="urn:microsoft.com/office/officeart/2008/layout/LinedList"/>
    <dgm:cxn modelId="{D48B98FA-1969-463A-B401-1D1B1F366088}" type="presParOf" srcId="{A881E152-C470-4110-8EF1-7759A137DCB1}" destId="{906B7DD3-E350-4DE3-8AC6-14B4285EB926}" srcOrd="0" destOrd="0" presId="urn:microsoft.com/office/officeart/2008/layout/LinedList"/>
    <dgm:cxn modelId="{A9186D94-9CA7-4AC2-B0B4-4D306838F819}" type="presParOf" srcId="{A881E152-C470-4110-8EF1-7759A137DCB1}" destId="{B9F31FE8-884C-44CC-9E6E-46132AEC8293}" srcOrd="1" destOrd="0" presId="urn:microsoft.com/office/officeart/2008/layout/LinedList"/>
    <dgm:cxn modelId="{3494F2D9-AED1-4167-B013-E1690FC7E124}" type="presParOf" srcId="{0F9F4396-F04B-4024-9E45-7A24B71B8982}" destId="{663211A0-64D4-404C-9C1B-BB42A7479AD5}" srcOrd="2" destOrd="0" presId="urn:microsoft.com/office/officeart/2008/layout/LinedList"/>
    <dgm:cxn modelId="{1B173958-FD63-46C2-8D2B-1771E3B5DCFE}" type="presParOf" srcId="{0F9F4396-F04B-4024-9E45-7A24B71B8982}" destId="{2E3208BB-91FF-4FB4-8B61-8FC546BA26D5}" srcOrd="3" destOrd="0" presId="urn:microsoft.com/office/officeart/2008/layout/LinedList"/>
    <dgm:cxn modelId="{F377B308-D034-4E31-8B00-CF9BC2B4997D}" type="presParOf" srcId="{2E3208BB-91FF-4FB4-8B61-8FC546BA26D5}" destId="{DFF40F06-F0C5-4757-A040-9F323A32D06A}" srcOrd="0" destOrd="0" presId="urn:microsoft.com/office/officeart/2008/layout/LinedList"/>
    <dgm:cxn modelId="{8E89A283-4772-444C-A0BA-2E5A908F72B2}" type="presParOf" srcId="{2E3208BB-91FF-4FB4-8B61-8FC546BA26D5}" destId="{631B103F-88A9-46BB-A5BA-B1D6BB39F899}" srcOrd="1" destOrd="0" presId="urn:microsoft.com/office/officeart/2008/layout/LinedList"/>
    <dgm:cxn modelId="{744404D4-DFA7-4964-815E-0C883C08BA2B}" type="presParOf" srcId="{0F9F4396-F04B-4024-9E45-7A24B71B8982}" destId="{6FD82FE8-9D29-4FB9-87A1-9E0A4167CBD9}" srcOrd="4" destOrd="0" presId="urn:microsoft.com/office/officeart/2008/layout/LinedList"/>
    <dgm:cxn modelId="{4892B657-D1F1-44BE-9CCF-54D57AD5CF30}" type="presParOf" srcId="{0F9F4396-F04B-4024-9E45-7A24B71B8982}" destId="{AE929112-755C-4E88-A382-438355A493DC}" srcOrd="5" destOrd="0" presId="urn:microsoft.com/office/officeart/2008/layout/LinedList"/>
    <dgm:cxn modelId="{A34D3823-68E8-4F45-95C4-6E413D7094C5}" type="presParOf" srcId="{AE929112-755C-4E88-A382-438355A493DC}" destId="{346F1150-1030-47DF-B60A-91511C4CDF70}" srcOrd="0" destOrd="0" presId="urn:microsoft.com/office/officeart/2008/layout/LinedList"/>
    <dgm:cxn modelId="{F67140E0-446D-4FC7-9940-9E18477C3E1F}" type="presParOf" srcId="{AE929112-755C-4E88-A382-438355A493DC}" destId="{930EEBCE-FACD-48E3-B9F1-AFF5E7E90723}"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08B689-369B-445F-A47B-4F896AF6E5C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BCCA6791-FD87-49D8-8BB9-90D64F05AE3C}">
      <dgm:prSet phldrT="[Text]" custT="1"/>
      <dgm:spPr/>
      <dgm:t>
        <a:bodyPr/>
        <a:lstStyle/>
        <a:p>
          <a:pPr algn="ctr"/>
          <a:r>
            <a:rPr lang="en-US" sz="3200" b="1" dirty="0" smtClean="0">
              <a:latin typeface="Times New Roman" panose="02020603050405020304" pitchFamily="18" charset="0"/>
              <a:cs typeface="Times New Roman" panose="02020603050405020304" pitchFamily="18" charset="0"/>
            </a:rPr>
            <a:t>Macrosociology</a:t>
          </a:r>
        </a:p>
        <a:p>
          <a:pPr algn="ctr"/>
          <a:r>
            <a:rPr lang="en-US" sz="2400" dirty="0" smtClean="0">
              <a:latin typeface="Times New Roman" panose="02020603050405020304" pitchFamily="18" charset="0"/>
              <a:cs typeface="Times New Roman" panose="02020603050405020304" pitchFamily="18" charset="0"/>
            </a:rPr>
            <a:t>Society as a whole</a:t>
          </a:r>
          <a:endParaRPr lang="en-US" sz="3500" dirty="0">
            <a:latin typeface="Times New Roman" panose="02020603050405020304" pitchFamily="18" charset="0"/>
            <a:cs typeface="Times New Roman" panose="02020603050405020304" pitchFamily="18" charset="0"/>
          </a:endParaRPr>
        </a:p>
      </dgm:t>
    </dgm:pt>
    <dgm:pt modelId="{975317A9-53D7-4314-BFAE-62419D1525D4}" type="parTrans" cxnId="{152858ED-0ECC-4605-AEBE-E5E42B469601}">
      <dgm:prSet/>
      <dgm:spPr/>
      <dgm:t>
        <a:bodyPr/>
        <a:lstStyle/>
        <a:p>
          <a:endParaRPr lang="en-US"/>
        </a:p>
      </dgm:t>
    </dgm:pt>
    <dgm:pt modelId="{58D0FEB6-C0FD-4803-90C7-E35BBA73AD78}" type="sibTrans" cxnId="{152858ED-0ECC-4605-AEBE-E5E42B469601}">
      <dgm:prSet/>
      <dgm:spPr/>
      <dgm:t>
        <a:bodyPr/>
        <a:lstStyle/>
        <a:p>
          <a:endParaRPr lang="en-US"/>
        </a:p>
      </dgm:t>
    </dgm:pt>
    <dgm:pt modelId="{0A15EF59-B77C-44C4-B0EB-A1A742F5616F}" type="pres">
      <dgm:prSet presAssocID="{1A08B689-369B-445F-A47B-4F896AF6E5CB}" presName="Name0" presStyleCnt="0">
        <dgm:presLayoutVars>
          <dgm:dir/>
          <dgm:resizeHandles val="exact"/>
        </dgm:presLayoutVars>
      </dgm:prSet>
      <dgm:spPr/>
      <dgm:t>
        <a:bodyPr/>
        <a:lstStyle/>
        <a:p>
          <a:endParaRPr lang="en-US"/>
        </a:p>
      </dgm:t>
    </dgm:pt>
    <dgm:pt modelId="{FED67EA7-DCB2-4D99-85F1-CA4BEF381A37}" type="pres">
      <dgm:prSet presAssocID="{BCCA6791-FD87-49D8-8BB9-90D64F05AE3C}" presName="compNode" presStyleCnt="0"/>
      <dgm:spPr/>
    </dgm:pt>
    <dgm:pt modelId="{D0678FB4-332B-4C5C-A070-EE15F8DFC9E2}" type="pres">
      <dgm:prSet presAssocID="{BCCA6791-FD87-49D8-8BB9-90D64F05AE3C}" presName="pictRect" presStyleLbl="node1" presStyleIdx="0" presStyleCnt="1" custScaleX="105124" custLinFactNeighborX="804" custLinFactNeighborY="1270"/>
      <dgm:spPr>
        <a:blipFill rotWithShape="1">
          <a:blip xmlns:r="http://schemas.openxmlformats.org/officeDocument/2006/relationships" r:embed="rId1"/>
          <a:stretch>
            <a:fillRect/>
          </a:stretch>
        </a:blipFill>
      </dgm:spPr>
      <dgm:t>
        <a:bodyPr/>
        <a:lstStyle/>
        <a:p>
          <a:endParaRPr lang="en-US"/>
        </a:p>
      </dgm:t>
    </dgm:pt>
    <dgm:pt modelId="{AAB3E836-5692-4D10-BC5E-FA056F62A8EB}" type="pres">
      <dgm:prSet presAssocID="{BCCA6791-FD87-49D8-8BB9-90D64F05AE3C}" presName="textRect" presStyleLbl="revTx" presStyleIdx="0" presStyleCnt="1">
        <dgm:presLayoutVars>
          <dgm:bulletEnabled val="1"/>
        </dgm:presLayoutVars>
      </dgm:prSet>
      <dgm:spPr/>
      <dgm:t>
        <a:bodyPr/>
        <a:lstStyle/>
        <a:p>
          <a:endParaRPr lang="en-US"/>
        </a:p>
      </dgm:t>
    </dgm:pt>
  </dgm:ptLst>
  <dgm:cxnLst>
    <dgm:cxn modelId="{9995D44B-9B6A-4935-8F7B-C6F63B94360A}" type="presOf" srcId="{BCCA6791-FD87-49D8-8BB9-90D64F05AE3C}" destId="{AAB3E836-5692-4D10-BC5E-FA056F62A8EB}" srcOrd="0" destOrd="0" presId="urn:microsoft.com/office/officeart/2005/8/layout/pList1"/>
    <dgm:cxn modelId="{78A99F64-5B15-45DB-8245-2A708D9A532D}" type="presOf" srcId="{1A08B689-369B-445F-A47B-4F896AF6E5CB}" destId="{0A15EF59-B77C-44C4-B0EB-A1A742F5616F}" srcOrd="0" destOrd="0" presId="urn:microsoft.com/office/officeart/2005/8/layout/pList1"/>
    <dgm:cxn modelId="{152858ED-0ECC-4605-AEBE-E5E42B469601}" srcId="{1A08B689-369B-445F-A47B-4F896AF6E5CB}" destId="{BCCA6791-FD87-49D8-8BB9-90D64F05AE3C}" srcOrd="0" destOrd="0" parTransId="{975317A9-53D7-4314-BFAE-62419D1525D4}" sibTransId="{58D0FEB6-C0FD-4803-90C7-E35BBA73AD78}"/>
    <dgm:cxn modelId="{00010BCB-F7EB-4D50-89C9-83072E1C5B07}" type="presParOf" srcId="{0A15EF59-B77C-44C4-B0EB-A1A742F5616F}" destId="{FED67EA7-DCB2-4D99-85F1-CA4BEF381A37}" srcOrd="0" destOrd="0" presId="urn:microsoft.com/office/officeart/2005/8/layout/pList1"/>
    <dgm:cxn modelId="{04507755-B94E-49A1-93C7-10C0ED504E05}" type="presParOf" srcId="{FED67EA7-DCB2-4D99-85F1-CA4BEF381A37}" destId="{D0678FB4-332B-4C5C-A070-EE15F8DFC9E2}" srcOrd="0" destOrd="0" presId="urn:microsoft.com/office/officeart/2005/8/layout/pList1"/>
    <dgm:cxn modelId="{1242B574-5818-470F-A82C-C2B76ACFEFD0}" type="presParOf" srcId="{FED67EA7-DCB2-4D99-85F1-CA4BEF381A37}" destId="{AAB3E836-5692-4D10-BC5E-FA056F62A8E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777A790-70B5-4855-958D-9A2C10A91481}"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06633FD8-9679-4A2B-B981-0D76B0396F63}">
      <dgm:prSet phldrT="[Text]"/>
      <dgm:spPr/>
      <dgm:t>
        <a:bodyPr/>
        <a:lstStyle/>
        <a:p>
          <a:pPr algn="ctr"/>
          <a:r>
            <a:rPr lang="en-US" b="1" cap="none" spc="0" dirty="0" smtClean="0">
              <a:solidFill>
                <a:schemeClr val="tx1"/>
              </a:solidFill>
              <a:latin typeface="Times New Roman" panose="02020603050405020304" pitchFamily="18" charset="0"/>
              <a:cs typeface="Times New Roman" panose="02020603050405020304" pitchFamily="18" charset="0"/>
            </a:rPr>
            <a:t>Levels of Analysis: Macro Sociology and Micro Sociology</a:t>
          </a:r>
          <a:endParaRPr lang="en-US" dirty="0">
            <a:solidFill>
              <a:schemeClr val="tx1"/>
            </a:solidFill>
          </a:endParaRPr>
        </a:p>
      </dgm:t>
    </dgm:pt>
    <dgm:pt modelId="{2ED2B27F-CD50-4B5F-8F84-5A42F65D9B16}" type="sibTrans" cxnId="{1B40CDD1-7377-4445-8DAB-048478C7C105}">
      <dgm:prSet/>
      <dgm:spPr/>
      <dgm:t>
        <a:bodyPr/>
        <a:lstStyle/>
        <a:p>
          <a:endParaRPr lang="en-US"/>
        </a:p>
      </dgm:t>
    </dgm:pt>
    <dgm:pt modelId="{5FEC890E-987D-4309-8DE1-A6D64A6DA26F}" type="parTrans" cxnId="{1B40CDD1-7377-4445-8DAB-048478C7C105}">
      <dgm:prSet/>
      <dgm:spPr/>
      <dgm:t>
        <a:bodyPr/>
        <a:lstStyle/>
        <a:p>
          <a:endParaRPr lang="en-US"/>
        </a:p>
      </dgm:t>
    </dgm:pt>
    <dgm:pt modelId="{DDA2A3F1-DAC0-4434-BB24-786DCBBD279B}" type="pres">
      <dgm:prSet presAssocID="{C777A790-70B5-4855-958D-9A2C10A91481}" presName="linear" presStyleCnt="0">
        <dgm:presLayoutVars>
          <dgm:animLvl val="lvl"/>
          <dgm:resizeHandles val="exact"/>
        </dgm:presLayoutVars>
      </dgm:prSet>
      <dgm:spPr/>
      <dgm:t>
        <a:bodyPr/>
        <a:lstStyle/>
        <a:p>
          <a:endParaRPr lang="en-US"/>
        </a:p>
      </dgm:t>
    </dgm:pt>
    <dgm:pt modelId="{1D30F9BC-5CF6-499E-AF5D-1B255C19557A}" type="pres">
      <dgm:prSet presAssocID="{06633FD8-9679-4A2B-B981-0D76B0396F63}" presName="parentText" presStyleLbl="node1" presStyleIdx="0" presStyleCnt="1">
        <dgm:presLayoutVars>
          <dgm:chMax val="0"/>
          <dgm:bulletEnabled val="1"/>
        </dgm:presLayoutVars>
      </dgm:prSet>
      <dgm:spPr/>
      <dgm:t>
        <a:bodyPr/>
        <a:lstStyle/>
        <a:p>
          <a:endParaRPr lang="en-US"/>
        </a:p>
      </dgm:t>
    </dgm:pt>
  </dgm:ptLst>
  <dgm:cxnLst>
    <dgm:cxn modelId="{1B40CDD1-7377-4445-8DAB-048478C7C105}" srcId="{C777A790-70B5-4855-958D-9A2C10A91481}" destId="{06633FD8-9679-4A2B-B981-0D76B0396F63}" srcOrd="0" destOrd="0" parTransId="{5FEC890E-987D-4309-8DE1-A6D64A6DA26F}" sibTransId="{2ED2B27F-CD50-4B5F-8F84-5A42F65D9B16}"/>
    <dgm:cxn modelId="{48FF2BAF-C43D-4E70-B938-10C0AEFA6C3B}" type="presOf" srcId="{C777A790-70B5-4855-958D-9A2C10A91481}" destId="{DDA2A3F1-DAC0-4434-BB24-786DCBBD279B}" srcOrd="0" destOrd="0" presId="urn:microsoft.com/office/officeart/2005/8/layout/vList2"/>
    <dgm:cxn modelId="{1ECB6F63-9DDB-45D8-9E52-CE29D904061A}" type="presOf" srcId="{06633FD8-9679-4A2B-B981-0D76B0396F63}" destId="{1D30F9BC-5CF6-499E-AF5D-1B255C19557A}" srcOrd="0" destOrd="0" presId="urn:microsoft.com/office/officeart/2005/8/layout/vList2"/>
    <dgm:cxn modelId="{493725E5-E164-4F39-986F-57A0B0F0EC85}" type="presParOf" srcId="{DDA2A3F1-DAC0-4434-BB24-786DCBBD279B}" destId="{1D30F9BC-5CF6-499E-AF5D-1B255C19557A}" srcOrd="0" destOrd="0" presId="urn:microsoft.com/office/officeart/2005/8/layout/vList2"/>
  </dgm:cxnLst>
  <dgm:bg/>
  <dgm:whole>
    <a:ln>
      <a:noFill/>
    </a:ln>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44213-7786-496D-A94C-84BFF802DE57}">
      <dsp:nvSpPr>
        <dsp:cNvPr id="0" name=""/>
        <dsp:cNvSpPr/>
      </dsp:nvSpPr>
      <dsp:spPr>
        <a:xfrm>
          <a:off x="0" y="865"/>
          <a:ext cx="627241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5ED9E-D01E-446A-981A-783028501152}">
      <dsp:nvSpPr>
        <dsp:cNvPr id="0" name=""/>
        <dsp:cNvSpPr/>
      </dsp:nvSpPr>
      <dsp:spPr>
        <a:xfrm>
          <a:off x="0" y="865"/>
          <a:ext cx="6272414" cy="177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ctr" defTabSz="1955800">
            <a:lnSpc>
              <a:spcPct val="90000"/>
            </a:lnSpc>
            <a:spcBef>
              <a:spcPct val="0"/>
            </a:spcBef>
            <a:spcAft>
              <a:spcPct val="35000"/>
            </a:spcAft>
          </a:pPr>
          <a:r>
            <a:rPr lang="en-US" altLang="ko-KR" sz="4400" b="1" kern="1200" dirty="0" smtClean="0">
              <a:latin typeface="Times New Roman" panose="02020603050405020304" pitchFamily="18" charset="0"/>
              <a:cs typeface="Times New Roman" panose="02020603050405020304" pitchFamily="18" charset="0"/>
            </a:rPr>
            <a:t>Theoretical Perspectives </a:t>
          </a:r>
        </a:p>
        <a:p>
          <a:pPr lvl="0" algn="ctr" defTabSz="1955800">
            <a:lnSpc>
              <a:spcPct val="90000"/>
            </a:lnSpc>
            <a:spcBef>
              <a:spcPct val="0"/>
            </a:spcBef>
            <a:spcAft>
              <a:spcPct val="35000"/>
            </a:spcAft>
          </a:pPr>
          <a:r>
            <a:rPr lang="en-US" altLang="ko-KR" sz="4400" b="1" kern="1200" dirty="0" smtClean="0">
              <a:latin typeface="Times New Roman" panose="02020603050405020304" pitchFamily="18" charset="0"/>
              <a:cs typeface="Times New Roman" panose="02020603050405020304" pitchFamily="18" charset="0"/>
            </a:rPr>
            <a:t>in </a:t>
          </a:r>
        </a:p>
        <a:p>
          <a:pPr lvl="0" algn="ctr" defTabSz="1955800">
            <a:lnSpc>
              <a:spcPct val="90000"/>
            </a:lnSpc>
            <a:spcBef>
              <a:spcPct val="0"/>
            </a:spcBef>
            <a:spcAft>
              <a:spcPct val="35000"/>
            </a:spcAft>
          </a:pPr>
          <a:r>
            <a:rPr lang="en-US" altLang="ko-KR" sz="4400" b="1" kern="1200" dirty="0" smtClean="0">
              <a:latin typeface="Times New Roman" panose="02020603050405020304" pitchFamily="18" charset="0"/>
              <a:cs typeface="Times New Roman" panose="02020603050405020304" pitchFamily="18" charset="0"/>
            </a:rPr>
            <a:t>Sociology</a:t>
          </a:r>
          <a:endParaRPr lang="en-US" sz="4400" b="1" kern="1200" dirty="0"/>
        </a:p>
      </dsp:txBody>
      <dsp:txXfrm>
        <a:off x="0" y="865"/>
        <a:ext cx="6272414" cy="17715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6C699-408E-4F68-964D-ED87013FB90A}">
      <dsp:nvSpPr>
        <dsp:cNvPr id="0" name=""/>
        <dsp:cNvSpPr/>
      </dsp:nvSpPr>
      <dsp:spPr>
        <a:xfrm>
          <a:off x="338040" y="0"/>
          <a:ext cx="1427828" cy="1427828"/>
        </a:xfrm>
        <a:prstGeom prst="chord">
          <a:avLst>
            <a:gd name="adj1" fmla="val 4800000"/>
            <a:gd name="adj2" fmla="val 1680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53E4FA-7260-493F-8E9B-989680707DD9}">
      <dsp:nvSpPr>
        <dsp:cNvPr id="0" name=""/>
        <dsp:cNvSpPr/>
      </dsp:nvSpPr>
      <dsp:spPr>
        <a:xfrm>
          <a:off x="480828" y="142782"/>
          <a:ext cx="1142262" cy="1142262"/>
        </a:xfrm>
        <a:prstGeom prst="pie">
          <a:avLst>
            <a:gd name="adj1" fmla="val 10800000"/>
            <a:gd name="adj2" fmla="val 1620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6B86A-019C-4041-AC30-E1032E3B528E}">
      <dsp:nvSpPr>
        <dsp:cNvPr id="0" name=""/>
        <dsp:cNvSpPr/>
      </dsp:nvSpPr>
      <dsp:spPr>
        <a:xfrm rot="16200000">
          <a:off x="-1320579" y="3195967"/>
          <a:ext cx="4140701" cy="856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2044700">
            <a:lnSpc>
              <a:spcPct val="90000"/>
            </a:lnSpc>
            <a:spcBef>
              <a:spcPct val="0"/>
            </a:spcBef>
            <a:spcAft>
              <a:spcPct val="35000"/>
            </a:spcAft>
          </a:pPr>
          <a:r>
            <a:rPr lang="en-US" sz="4600" b="1" kern="1200" dirty="0" smtClean="0">
              <a:latin typeface="Times New Roman" panose="02020603050405020304" pitchFamily="18" charset="0"/>
              <a:cs typeface="Times New Roman" panose="02020603050405020304" pitchFamily="18" charset="0"/>
            </a:rPr>
            <a:t>Microsociology</a:t>
          </a:r>
          <a:endParaRPr lang="en-US" sz="4600" b="1" kern="1200" dirty="0">
            <a:latin typeface="Times New Roman" panose="02020603050405020304" pitchFamily="18" charset="0"/>
            <a:cs typeface="Times New Roman" panose="02020603050405020304" pitchFamily="18" charset="0"/>
          </a:endParaRPr>
        </a:p>
      </dsp:txBody>
      <dsp:txXfrm>
        <a:off x="-1320579" y="3195967"/>
        <a:ext cx="4140701" cy="856696"/>
      </dsp:txXfrm>
    </dsp:sp>
    <dsp:sp modelId="{81E92A7C-C68A-4462-81AE-1FD1998269F2}">
      <dsp:nvSpPr>
        <dsp:cNvPr id="0" name=""/>
        <dsp:cNvSpPr/>
      </dsp:nvSpPr>
      <dsp:spPr>
        <a:xfrm>
          <a:off x="1620143" y="0"/>
          <a:ext cx="3172319" cy="571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In the field of sociology, the study of individuals is called microsociology. </a:t>
          </a:r>
        </a:p>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It looks at the smallest building blocks of society in order to understand its large- scale structure.  </a:t>
          </a:r>
        </a:p>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It looks at small-scale interactions between individuals, such as conversation or group dynamics. </a:t>
          </a:r>
        </a:p>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Focusses on individual attributes and interactions.</a:t>
          </a:r>
        </a:p>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Important concepts: </a:t>
          </a:r>
          <a:r>
            <a:rPr lang="en-US" sz="1800" kern="1200" dirty="0" smtClean="0">
              <a:latin typeface="Times New Roman" panose="02020603050405020304" pitchFamily="18" charset="0"/>
              <a:cs typeface="Times New Roman" panose="02020603050405020304" pitchFamily="18" charset="0"/>
            </a:rPr>
            <a:t>Communication, symbols, reciprocity, interpersonal exchange.</a:t>
          </a:r>
          <a:endParaRPr lang="en-US" sz="1800" kern="1200" dirty="0">
            <a:latin typeface="Times New Roman" panose="02020603050405020304" pitchFamily="18" charset="0"/>
            <a:cs typeface="Times New Roman" panose="02020603050405020304" pitchFamily="18" charset="0"/>
          </a:endParaRPr>
        </a:p>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Example: </a:t>
          </a:r>
          <a:r>
            <a:rPr lang="en-US" sz="1800" kern="1200" dirty="0" smtClean="0">
              <a:latin typeface="Times New Roman" panose="02020603050405020304" pitchFamily="18" charset="0"/>
              <a:cs typeface="Times New Roman" panose="02020603050405020304" pitchFamily="18" charset="0"/>
            </a:rPr>
            <a:t>How does the interaction between a doctor and a patient reflect racial inequality?</a:t>
          </a:r>
          <a:endParaRPr lang="en-US" sz="1800" kern="1200" dirty="0">
            <a:latin typeface="Times New Roman" panose="02020603050405020304" pitchFamily="18" charset="0"/>
            <a:cs typeface="Times New Roman" panose="02020603050405020304" pitchFamily="18" charset="0"/>
          </a:endParaRPr>
        </a:p>
      </dsp:txBody>
      <dsp:txXfrm>
        <a:off x="1620143" y="0"/>
        <a:ext cx="3172319" cy="5711312"/>
      </dsp:txXfrm>
    </dsp:sp>
    <dsp:sp modelId="{D7DBC7B7-3446-4090-81C6-6BB00CFCF979}">
      <dsp:nvSpPr>
        <dsp:cNvPr id="0" name=""/>
        <dsp:cNvSpPr/>
      </dsp:nvSpPr>
      <dsp:spPr>
        <a:xfrm>
          <a:off x="5569896" y="0"/>
          <a:ext cx="1427828" cy="1427828"/>
        </a:xfrm>
        <a:prstGeom prst="chord">
          <a:avLst>
            <a:gd name="adj1" fmla="val 4800000"/>
            <a:gd name="adj2" fmla="val 1680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F5742-60FD-4A12-8DDD-9CB576AD336B}">
      <dsp:nvSpPr>
        <dsp:cNvPr id="0" name=""/>
        <dsp:cNvSpPr/>
      </dsp:nvSpPr>
      <dsp:spPr>
        <a:xfrm>
          <a:off x="5712685" y="142782"/>
          <a:ext cx="1142262" cy="1142262"/>
        </a:xfrm>
        <a:prstGeom prst="pie">
          <a:avLst>
            <a:gd name="adj1" fmla="val 5400000"/>
            <a:gd name="adj2" fmla="val 16200000"/>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4C8707-8B09-43D7-AD09-F0995DAA47C1}">
      <dsp:nvSpPr>
        <dsp:cNvPr id="0" name=""/>
        <dsp:cNvSpPr/>
      </dsp:nvSpPr>
      <dsp:spPr>
        <a:xfrm rot="16200000">
          <a:off x="3894648" y="3154436"/>
          <a:ext cx="4140701" cy="856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r" defTabSz="2044700">
            <a:lnSpc>
              <a:spcPct val="90000"/>
            </a:lnSpc>
            <a:spcBef>
              <a:spcPct val="0"/>
            </a:spcBef>
            <a:spcAft>
              <a:spcPct val="35000"/>
            </a:spcAft>
          </a:pPr>
          <a:r>
            <a:rPr lang="en-US" sz="4600" b="1" kern="1200" dirty="0" smtClean="0">
              <a:latin typeface="Times New Roman" panose="02020603050405020304" pitchFamily="18" charset="0"/>
              <a:cs typeface="Times New Roman" panose="02020603050405020304" pitchFamily="18" charset="0"/>
            </a:rPr>
            <a:t>Macrosociology </a:t>
          </a:r>
          <a:endParaRPr lang="en-US" sz="4600" b="1" kern="1200" dirty="0"/>
        </a:p>
      </dsp:txBody>
      <dsp:txXfrm>
        <a:off x="3894648" y="3154436"/>
        <a:ext cx="4140701" cy="856696"/>
      </dsp:txXfrm>
    </dsp:sp>
    <dsp:sp modelId="{EC386797-D27F-4663-BE47-B515BDAD4C6F}">
      <dsp:nvSpPr>
        <dsp:cNvPr id="0" name=""/>
        <dsp:cNvSpPr/>
      </dsp:nvSpPr>
      <dsp:spPr>
        <a:xfrm>
          <a:off x="6823158" y="0"/>
          <a:ext cx="3157984" cy="571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An approach to sociology which emphasizes the analysis of social systems and populations on a large scale, and at the level of social structure to determine how it affects the lives of groups and individuals. </a:t>
          </a:r>
          <a:endParaRPr lang="en-US" sz="1800" kern="1200" dirty="0">
            <a:latin typeface="Times New Roman" panose="02020603050405020304" pitchFamily="18" charset="0"/>
            <a:cs typeface="Times New Roman" panose="02020603050405020304" pitchFamily="18" charset="0"/>
          </a:endParaRPr>
        </a:p>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The study of larger organizations, communities and societies that individuals live in. </a:t>
          </a:r>
          <a:endParaRPr lang="en-US" sz="1800" kern="1200" dirty="0">
            <a:latin typeface="Times New Roman" panose="02020603050405020304" pitchFamily="18" charset="0"/>
            <a:cs typeface="Times New Roman" panose="02020603050405020304" pitchFamily="18" charset="0"/>
          </a:endParaRPr>
        </a:p>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Focusses on groups, populations, social structures</a:t>
          </a:r>
          <a:endParaRPr lang="en-US" sz="1800" kern="1200" dirty="0">
            <a:latin typeface="Times New Roman" panose="02020603050405020304" pitchFamily="18" charset="0"/>
            <a:cs typeface="Times New Roman" panose="02020603050405020304" pitchFamily="18" charset="0"/>
          </a:endParaRPr>
        </a:p>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Important concepts: </a:t>
          </a:r>
          <a:r>
            <a:rPr lang="en-US" sz="1800" kern="1200" dirty="0" smtClean="0">
              <a:latin typeface="Times New Roman" panose="02020603050405020304" pitchFamily="18" charset="0"/>
              <a:cs typeface="Times New Roman" panose="02020603050405020304" pitchFamily="18" charset="0"/>
            </a:rPr>
            <a:t>Institutions, inequality, impact of the social environment on people’s interactions.</a:t>
          </a:r>
          <a:endParaRPr lang="en-US" sz="1800" kern="1200" dirty="0">
            <a:latin typeface="Times New Roman" panose="02020603050405020304" pitchFamily="18" charset="0"/>
            <a:cs typeface="Times New Roman" panose="02020603050405020304" pitchFamily="18" charset="0"/>
          </a:endParaRPr>
        </a:p>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Example:</a:t>
          </a:r>
          <a:r>
            <a:rPr lang="en-US" sz="1800" kern="1200" dirty="0" smtClean="0">
              <a:latin typeface="Times New Roman" panose="02020603050405020304" pitchFamily="18" charset="0"/>
              <a:cs typeface="Times New Roman" panose="02020603050405020304" pitchFamily="18" charset="0"/>
            </a:rPr>
            <a:t> How does racial inequality influence how minorities access healthcare?</a:t>
          </a:r>
          <a:endParaRPr lang="en-US" sz="1800" kern="1200" dirty="0">
            <a:latin typeface="Times New Roman" panose="02020603050405020304" pitchFamily="18" charset="0"/>
            <a:cs typeface="Times New Roman" panose="02020603050405020304" pitchFamily="18" charset="0"/>
          </a:endParaRPr>
        </a:p>
      </dsp:txBody>
      <dsp:txXfrm>
        <a:off x="6823158" y="0"/>
        <a:ext cx="3157984" cy="57113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78E88-1DB7-4909-A207-A3C116BE85AD}">
      <dsp:nvSpPr>
        <dsp:cNvPr id="0" name=""/>
        <dsp:cNvSpPr/>
      </dsp:nvSpPr>
      <dsp:spPr>
        <a:xfrm rot="10800000">
          <a:off x="0" y="0"/>
          <a:ext cx="9546107" cy="682580"/>
        </a:xfrm>
        <a:prstGeom prst="trapezoid">
          <a:avLst>
            <a:gd name="adj" fmla="val 77696"/>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Society</a:t>
          </a:r>
          <a:endParaRPr lang="en-US" sz="1800" kern="1200" dirty="0">
            <a:latin typeface="Times New Roman" panose="02020603050405020304" pitchFamily="18" charset="0"/>
            <a:cs typeface="Times New Roman" panose="02020603050405020304" pitchFamily="18" charset="0"/>
          </a:endParaRPr>
        </a:p>
      </dsp:txBody>
      <dsp:txXfrm rot="-10800000">
        <a:off x="1670568" y="0"/>
        <a:ext cx="6204969" cy="682580"/>
      </dsp:txXfrm>
    </dsp:sp>
    <dsp:sp modelId="{DCBDD1C2-4C7E-4761-9AC0-92D83C506242}">
      <dsp:nvSpPr>
        <dsp:cNvPr id="0" name=""/>
        <dsp:cNvSpPr/>
      </dsp:nvSpPr>
      <dsp:spPr>
        <a:xfrm rot="10800000">
          <a:off x="530339" y="682580"/>
          <a:ext cx="8485428" cy="682580"/>
        </a:xfrm>
        <a:prstGeom prst="trapezoid">
          <a:avLst>
            <a:gd name="adj" fmla="val 77696"/>
          </a:avLst>
        </a:prstGeom>
        <a:gradFill rotWithShape="0">
          <a:gsLst>
            <a:gs pos="0">
              <a:schemeClr val="accent4">
                <a:hueOff val="1299462"/>
                <a:satOff val="-5996"/>
                <a:lumOff val="221"/>
                <a:alphaOff val="0"/>
                <a:lumMod val="110000"/>
                <a:satMod val="105000"/>
                <a:tint val="67000"/>
              </a:schemeClr>
            </a:gs>
            <a:gs pos="50000">
              <a:schemeClr val="accent4">
                <a:hueOff val="1299462"/>
                <a:satOff val="-5996"/>
                <a:lumOff val="221"/>
                <a:alphaOff val="0"/>
                <a:lumMod val="105000"/>
                <a:satMod val="103000"/>
                <a:tint val="73000"/>
              </a:schemeClr>
            </a:gs>
            <a:gs pos="100000">
              <a:schemeClr val="accent4">
                <a:hueOff val="1299462"/>
                <a:satOff val="-5996"/>
                <a:lumOff val="22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Culture</a:t>
          </a:r>
          <a:endParaRPr lang="en-US" sz="1800" kern="1200" dirty="0">
            <a:latin typeface="Times New Roman" panose="02020603050405020304" pitchFamily="18" charset="0"/>
            <a:cs typeface="Times New Roman" panose="02020603050405020304" pitchFamily="18" charset="0"/>
          </a:endParaRPr>
        </a:p>
      </dsp:txBody>
      <dsp:txXfrm rot="-10800000">
        <a:off x="2015289" y="682580"/>
        <a:ext cx="5515528" cy="682580"/>
      </dsp:txXfrm>
    </dsp:sp>
    <dsp:sp modelId="{BD9BE5E9-C607-41F1-8535-F7ED3B0FBE8F}">
      <dsp:nvSpPr>
        <dsp:cNvPr id="0" name=""/>
        <dsp:cNvSpPr/>
      </dsp:nvSpPr>
      <dsp:spPr>
        <a:xfrm rot="10800000">
          <a:off x="1060678" y="1365160"/>
          <a:ext cx="7424749" cy="682580"/>
        </a:xfrm>
        <a:prstGeom prst="trapezoid">
          <a:avLst>
            <a:gd name="adj" fmla="val 77696"/>
          </a:avLst>
        </a:prstGeom>
        <a:gradFill rotWithShape="0">
          <a:gsLst>
            <a:gs pos="0">
              <a:schemeClr val="accent4">
                <a:hueOff val="2598923"/>
                <a:satOff val="-11992"/>
                <a:lumOff val="441"/>
                <a:alphaOff val="0"/>
                <a:lumMod val="110000"/>
                <a:satMod val="105000"/>
                <a:tint val="67000"/>
              </a:schemeClr>
            </a:gs>
            <a:gs pos="50000">
              <a:schemeClr val="accent4">
                <a:hueOff val="2598923"/>
                <a:satOff val="-11992"/>
                <a:lumOff val="441"/>
                <a:alphaOff val="0"/>
                <a:lumMod val="105000"/>
                <a:satMod val="103000"/>
                <a:tint val="73000"/>
              </a:schemeClr>
            </a:gs>
            <a:gs pos="100000">
              <a:schemeClr val="accent4">
                <a:hueOff val="2598923"/>
                <a:satOff val="-11992"/>
                <a:lumOff val="44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Social Institutions </a:t>
          </a:r>
        </a:p>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(Economics, Politics, Education, Religion)</a:t>
          </a:r>
          <a:endParaRPr lang="en-US" sz="1800" kern="1200" dirty="0">
            <a:latin typeface="Times New Roman" panose="02020603050405020304" pitchFamily="18" charset="0"/>
            <a:cs typeface="Times New Roman" panose="02020603050405020304" pitchFamily="18" charset="0"/>
          </a:endParaRPr>
        </a:p>
      </dsp:txBody>
      <dsp:txXfrm rot="-10800000">
        <a:off x="2360009" y="1365160"/>
        <a:ext cx="4826087" cy="682580"/>
      </dsp:txXfrm>
    </dsp:sp>
    <dsp:sp modelId="{45B5DB2E-1895-4E26-9EA3-3D45B5B9EAC5}">
      <dsp:nvSpPr>
        <dsp:cNvPr id="0" name=""/>
        <dsp:cNvSpPr/>
      </dsp:nvSpPr>
      <dsp:spPr>
        <a:xfrm rot="10800000">
          <a:off x="1591017" y="2047740"/>
          <a:ext cx="6364071" cy="682580"/>
        </a:xfrm>
        <a:prstGeom prst="trapezoid">
          <a:avLst>
            <a:gd name="adj" fmla="val 77696"/>
          </a:avLst>
        </a:prstGeom>
        <a:gradFill rotWithShape="0">
          <a:gsLst>
            <a:gs pos="0">
              <a:schemeClr val="accent4">
                <a:hueOff val="3898385"/>
                <a:satOff val="-17988"/>
                <a:lumOff val="662"/>
                <a:alphaOff val="0"/>
                <a:lumMod val="110000"/>
                <a:satMod val="105000"/>
                <a:tint val="67000"/>
              </a:schemeClr>
            </a:gs>
            <a:gs pos="50000">
              <a:schemeClr val="accent4">
                <a:hueOff val="3898385"/>
                <a:satOff val="-17988"/>
                <a:lumOff val="662"/>
                <a:alphaOff val="0"/>
                <a:lumMod val="105000"/>
                <a:satMod val="103000"/>
                <a:tint val="73000"/>
              </a:schemeClr>
            </a:gs>
            <a:gs pos="100000">
              <a:schemeClr val="accent4">
                <a:hueOff val="3898385"/>
                <a:satOff val="-17988"/>
                <a:lumOff val="66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Social Inequality</a:t>
          </a:r>
        </a:p>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(Class, Race, Gender)</a:t>
          </a:r>
          <a:endParaRPr lang="en-US" sz="1800" kern="1200" dirty="0">
            <a:latin typeface="Times New Roman" panose="02020603050405020304" pitchFamily="18" charset="0"/>
            <a:cs typeface="Times New Roman" panose="02020603050405020304" pitchFamily="18" charset="0"/>
          </a:endParaRPr>
        </a:p>
      </dsp:txBody>
      <dsp:txXfrm rot="-10800000">
        <a:off x="2704730" y="2047740"/>
        <a:ext cx="4136646" cy="682580"/>
      </dsp:txXfrm>
    </dsp:sp>
    <dsp:sp modelId="{DD9F6739-5BD9-40A4-A4B3-59283C24181C}">
      <dsp:nvSpPr>
        <dsp:cNvPr id="0" name=""/>
        <dsp:cNvSpPr/>
      </dsp:nvSpPr>
      <dsp:spPr>
        <a:xfrm rot="10800000">
          <a:off x="2121357" y="2730321"/>
          <a:ext cx="5303392" cy="682580"/>
        </a:xfrm>
        <a:prstGeom prst="trapezoid">
          <a:avLst>
            <a:gd name="adj" fmla="val 77696"/>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Groups</a:t>
          </a:r>
          <a:endParaRPr lang="en-US" sz="1800" kern="1200" dirty="0">
            <a:latin typeface="Times New Roman" panose="02020603050405020304" pitchFamily="18" charset="0"/>
            <a:cs typeface="Times New Roman" panose="02020603050405020304" pitchFamily="18" charset="0"/>
          </a:endParaRPr>
        </a:p>
      </dsp:txBody>
      <dsp:txXfrm rot="-10800000">
        <a:off x="3049450" y="2730321"/>
        <a:ext cx="3447205" cy="682580"/>
      </dsp:txXfrm>
    </dsp:sp>
    <dsp:sp modelId="{4592FC19-3F18-4D6E-80BB-00A4B09D113F}">
      <dsp:nvSpPr>
        <dsp:cNvPr id="0" name=""/>
        <dsp:cNvSpPr/>
      </dsp:nvSpPr>
      <dsp:spPr>
        <a:xfrm rot="10800000">
          <a:off x="2651696" y="3412901"/>
          <a:ext cx="4242714" cy="682580"/>
        </a:xfrm>
        <a:prstGeom prst="trapezoid">
          <a:avLst>
            <a:gd name="adj" fmla="val 77696"/>
          </a:avLst>
        </a:prstGeom>
        <a:gradFill rotWithShape="0">
          <a:gsLst>
            <a:gs pos="0">
              <a:schemeClr val="accent4">
                <a:hueOff val="6497308"/>
                <a:satOff val="-29980"/>
                <a:lumOff val="1103"/>
                <a:alphaOff val="0"/>
                <a:lumMod val="110000"/>
                <a:satMod val="105000"/>
                <a:tint val="67000"/>
              </a:schemeClr>
            </a:gs>
            <a:gs pos="50000">
              <a:schemeClr val="accent4">
                <a:hueOff val="6497308"/>
                <a:satOff val="-29980"/>
                <a:lumOff val="1103"/>
                <a:alphaOff val="0"/>
                <a:lumMod val="105000"/>
                <a:satMod val="103000"/>
                <a:tint val="73000"/>
              </a:schemeClr>
            </a:gs>
            <a:gs pos="100000">
              <a:schemeClr val="accent4">
                <a:hueOff val="6497308"/>
                <a:satOff val="-29980"/>
                <a:lumOff val="110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Roles</a:t>
          </a:r>
          <a:endParaRPr lang="en-US" sz="1800" kern="1200" dirty="0">
            <a:latin typeface="Times New Roman" panose="02020603050405020304" pitchFamily="18" charset="0"/>
            <a:cs typeface="Times New Roman" panose="02020603050405020304" pitchFamily="18" charset="0"/>
          </a:endParaRPr>
        </a:p>
      </dsp:txBody>
      <dsp:txXfrm rot="-10800000">
        <a:off x="3394171" y="3412901"/>
        <a:ext cx="2757764" cy="682580"/>
      </dsp:txXfrm>
    </dsp:sp>
    <dsp:sp modelId="{44027EB0-4C42-4010-ABFE-81617330123E}">
      <dsp:nvSpPr>
        <dsp:cNvPr id="0" name=""/>
        <dsp:cNvSpPr/>
      </dsp:nvSpPr>
      <dsp:spPr>
        <a:xfrm rot="10800000">
          <a:off x="3182035" y="4095482"/>
          <a:ext cx="3182035" cy="682580"/>
        </a:xfrm>
        <a:prstGeom prst="trapezoid">
          <a:avLst>
            <a:gd name="adj" fmla="val 77696"/>
          </a:avLst>
        </a:prstGeom>
        <a:gradFill rotWithShape="0">
          <a:gsLst>
            <a:gs pos="0">
              <a:schemeClr val="accent4">
                <a:hueOff val="7796769"/>
                <a:satOff val="-35976"/>
                <a:lumOff val="1324"/>
                <a:alphaOff val="0"/>
                <a:lumMod val="110000"/>
                <a:satMod val="105000"/>
                <a:tint val="67000"/>
              </a:schemeClr>
            </a:gs>
            <a:gs pos="50000">
              <a:schemeClr val="accent4">
                <a:hueOff val="7796769"/>
                <a:satOff val="-35976"/>
                <a:lumOff val="1324"/>
                <a:alphaOff val="0"/>
                <a:lumMod val="105000"/>
                <a:satMod val="103000"/>
                <a:tint val="73000"/>
              </a:schemeClr>
            </a:gs>
            <a:gs pos="100000">
              <a:schemeClr val="accent4">
                <a:hueOff val="7796769"/>
                <a:satOff val="-35976"/>
                <a:lumOff val="132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Socialization</a:t>
          </a:r>
          <a:endParaRPr lang="en-US" sz="1800" kern="1200" dirty="0">
            <a:latin typeface="Times New Roman" panose="02020603050405020304" pitchFamily="18" charset="0"/>
            <a:cs typeface="Times New Roman" panose="02020603050405020304" pitchFamily="18" charset="0"/>
          </a:endParaRPr>
        </a:p>
      </dsp:txBody>
      <dsp:txXfrm rot="-10800000">
        <a:off x="3738891" y="4095482"/>
        <a:ext cx="2068323" cy="682580"/>
      </dsp:txXfrm>
    </dsp:sp>
    <dsp:sp modelId="{BD9E481E-29ED-4F5C-9D5A-8E3CF2395ED7}">
      <dsp:nvSpPr>
        <dsp:cNvPr id="0" name=""/>
        <dsp:cNvSpPr/>
      </dsp:nvSpPr>
      <dsp:spPr>
        <a:xfrm rot="10800000">
          <a:off x="3712374" y="4778062"/>
          <a:ext cx="2121357" cy="682580"/>
        </a:xfrm>
        <a:prstGeom prst="trapezoid">
          <a:avLst>
            <a:gd name="adj" fmla="val 77696"/>
          </a:avLst>
        </a:prstGeom>
        <a:gradFill rotWithShape="0">
          <a:gsLst>
            <a:gs pos="0">
              <a:schemeClr val="accent4">
                <a:hueOff val="9096231"/>
                <a:satOff val="-41972"/>
                <a:lumOff val="1544"/>
                <a:alphaOff val="0"/>
                <a:lumMod val="110000"/>
                <a:satMod val="105000"/>
                <a:tint val="67000"/>
              </a:schemeClr>
            </a:gs>
            <a:gs pos="50000">
              <a:schemeClr val="accent4">
                <a:hueOff val="9096231"/>
                <a:satOff val="-41972"/>
                <a:lumOff val="1544"/>
                <a:alphaOff val="0"/>
                <a:lumMod val="105000"/>
                <a:satMod val="103000"/>
                <a:tint val="73000"/>
              </a:schemeClr>
            </a:gs>
            <a:gs pos="100000">
              <a:schemeClr val="accent4">
                <a:hueOff val="9096231"/>
                <a:satOff val="-41972"/>
                <a:lumOff val="154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Interaction</a:t>
          </a:r>
          <a:endParaRPr lang="en-US" sz="1800" kern="1200" dirty="0">
            <a:latin typeface="Times New Roman" panose="02020603050405020304" pitchFamily="18" charset="0"/>
            <a:cs typeface="Times New Roman" panose="02020603050405020304" pitchFamily="18" charset="0"/>
          </a:endParaRPr>
        </a:p>
      </dsp:txBody>
      <dsp:txXfrm rot="-10800000">
        <a:off x="4083612" y="4778062"/>
        <a:ext cx="1378882" cy="682580"/>
      </dsp:txXfrm>
    </dsp:sp>
    <dsp:sp modelId="{510DEA65-80C2-42CB-B1F1-9FF9631CA81A}">
      <dsp:nvSpPr>
        <dsp:cNvPr id="0" name=""/>
        <dsp:cNvSpPr/>
      </dsp:nvSpPr>
      <dsp:spPr>
        <a:xfrm rot="10800000">
          <a:off x="4242714" y="5460642"/>
          <a:ext cx="1060678" cy="682580"/>
        </a:xfrm>
        <a:prstGeom prst="trapezoid">
          <a:avLst>
            <a:gd name="adj" fmla="val 77696"/>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Self</a:t>
          </a:r>
          <a:endParaRPr lang="en-US" sz="1800" kern="1200" dirty="0">
            <a:latin typeface="Times New Roman" panose="02020603050405020304" pitchFamily="18" charset="0"/>
            <a:cs typeface="Times New Roman" panose="02020603050405020304" pitchFamily="18" charset="0"/>
          </a:endParaRPr>
        </a:p>
      </dsp:txBody>
      <dsp:txXfrm rot="-10800000">
        <a:off x="4242714" y="5460642"/>
        <a:ext cx="1060678" cy="6825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1162B-EDF1-480C-B613-0AD2C60F7AA3}">
      <dsp:nvSpPr>
        <dsp:cNvPr id="0" name=""/>
        <dsp:cNvSpPr/>
      </dsp:nvSpPr>
      <dsp:spPr>
        <a:xfrm>
          <a:off x="0" y="0"/>
          <a:ext cx="3518795"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9E6A4A-3D34-4074-8E80-4DCB3D3DF9B6}">
      <dsp:nvSpPr>
        <dsp:cNvPr id="0" name=""/>
        <dsp:cNvSpPr/>
      </dsp:nvSpPr>
      <dsp:spPr>
        <a:xfrm>
          <a:off x="0" y="0"/>
          <a:ext cx="3518795" cy="176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ctr" defTabSz="1422400">
            <a:lnSpc>
              <a:spcPct val="90000"/>
            </a:lnSpc>
            <a:spcBef>
              <a:spcPct val="0"/>
            </a:spcBef>
            <a:spcAft>
              <a:spcPct val="35000"/>
            </a:spcAft>
          </a:pPr>
          <a:r>
            <a:rPr lang="en-US" sz="3200" b="1" kern="1200" dirty="0" smtClean="0">
              <a:latin typeface="Times New Roman" panose="02020603050405020304" pitchFamily="18" charset="0"/>
              <a:cs typeface="Times New Roman" panose="02020603050405020304" pitchFamily="18" charset="0"/>
            </a:rPr>
            <a:t>Macro-Micro Continuum</a:t>
          </a:r>
          <a:endParaRPr lang="en-US" sz="3200" b="1" kern="1200" dirty="0">
            <a:latin typeface="Times New Roman" panose="02020603050405020304" pitchFamily="18" charset="0"/>
            <a:cs typeface="Times New Roman" panose="02020603050405020304" pitchFamily="18" charset="0"/>
          </a:endParaRPr>
        </a:p>
      </dsp:txBody>
      <dsp:txXfrm>
        <a:off x="0" y="0"/>
        <a:ext cx="3518795" cy="17644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EEB21-353E-4856-BE43-8A34671CD391}">
      <dsp:nvSpPr>
        <dsp:cNvPr id="0" name=""/>
        <dsp:cNvSpPr/>
      </dsp:nvSpPr>
      <dsp:spPr>
        <a:xfrm>
          <a:off x="0" y="314"/>
          <a:ext cx="89665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71413A-66D3-4A24-A3E5-E6FD11BFE745}">
      <dsp:nvSpPr>
        <dsp:cNvPr id="0" name=""/>
        <dsp:cNvSpPr/>
      </dsp:nvSpPr>
      <dsp:spPr>
        <a:xfrm>
          <a:off x="0" y="314"/>
          <a:ext cx="8966558" cy="643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1244600">
            <a:lnSpc>
              <a:spcPct val="90000"/>
            </a:lnSpc>
            <a:spcBef>
              <a:spcPct val="0"/>
            </a:spcBef>
            <a:spcAft>
              <a:spcPct val="35000"/>
            </a:spcAft>
          </a:pPr>
          <a:r>
            <a:rPr lang="en-US" sz="2800" b="1" i="1" kern="1200" dirty="0" smtClean="0">
              <a:latin typeface="Times New Roman" panose="02020603050405020304" pitchFamily="18" charset="0"/>
              <a:cs typeface="Times New Roman" panose="02020603050405020304" pitchFamily="18" charset="0"/>
            </a:rPr>
            <a:t>1. Structural Functionalism </a:t>
          </a:r>
        </a:p>
        <a:p>
          <a:pPr lvl="0" algn="ctr" defTabSz="1244600">
            <a:lnSpc>
              <a:spcPct val="90000"/>
            </a:lnSpc>
            <a:spcBef>
              <a:spcPct val="0"/>
            </a:spcBef>
            <a:spcAft>
              <a:spcPct val="35000"/>
            </a:spcAft>
          </a:pPr>
          <a:r>
            <a:rPr lang="en-US" sz="2800" b="1" i="1" kern="1200" dirty="0" smtClean="0">
              <a:latin typeface="Times New Roman" panose="02020603050405020304" pitchFamily="18" charset="0"/>
              <a:cs typeface="Times New Roman" panose="02020603050405020304" pitchFamily="18" charset="0"/>
            </a:rPr>
            <a:t>Founder and Key Contributions </a:t>
          </a:r>
          <a:endParaRPr lang="en-US" sz="2800" b="1" i="1" kern="1200" dirty="0"/>
        </a:p>
      </dsp:txBody>
      <dsp:txXfrm>
        <a:off x="0" y="314"/>
        <a:ext cx="8966558" cy="64331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31A07-AD45-4394-8EA4-E6FD6003FE2B}">
      <dsp:nvSpPr>
        <dsp:cNvPr id="0" name=""/>
        <dsp:cNvSpPr/>
      </dsp:nvSpPr>
      <dsp:spPr>
        <a:xfrm>
          <a:off x="0" y="9610"/>
          <a:ext cx="8128000" cy="1006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b="1" kern="1200" dirty="0" err="1" smtClean="0">
              <a:solidFill>
                <a:schemeClr val="tx1"/>
              </a:solidFill>
              <a:latin typeface="Times New Roman" panose="02020603050405020304" pitchFamily="18" charset="0"/>
              <a:cs typeface="Times New Roman" panose="02020603050405020304" pitchFamily="18" charset="0"/>
            </a:rPr>
            <a:t>Macrosociological</a:t>
          </a:r>
          <a:r>
            <a:rPr lang="en-US" sz="4300" b="1" kern="1200" dirty="0" smtClean="0">
              <a:solidFill>
                <a:schemeClr val="tx1"/>
              </a:solidFill>
              <a:latin typeface="Times New Roman" panose="02020603050405020304" pitchFamily="18" charset="0"/>
              <a:cs typeface="Times New Roman" panose="02020603050405020304" pitchFamily="18" charset="0"/>
            </a:rPr>
            <a:t> Theory</a:t>
          </a:r>
          <a:endParaRPr lang="en-US" sz="4300" b="1" kern="1200" dirty="0">
            <a:solidFill>
              <a:schemeClr val="tx1"/>
            </a:solidFill>
            <a:latin typeface="Times New Roman" panose="02020603050405020304" pitchFamily="18" charset="0"/>
            <a:cs typeface="Times New Roman" panose="02020603050405020304" pitchFamily="18" charset="0"/>
          </a:endParaRPr>
        </a:p>
      </dsp:txBody>
      <dsp:txXfrm>
        <a:off x="49119" y="58729"/>
        <a:ext cx="8029762" cy="9079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13C5C-E0DF-463C-9328-FB7D1BFC6772}">
      <dsp:nvSpPr>
        <dsp:cNvPr id="0" name=""/>
        <dsp:cNvSpPr/>
      </dsp:nvSpPr>
      <dsp:spPr>
        <a:xfrm>
          <a:off x="0" y="1562"/>
          <a:ext cx="100612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4F63BD-8D48-420B-AE4E-11E60EA2E4D2}">
      <dsp:nvSpPr>
        <dsp:cNvPr id="0" name=""/>
        <dsp:cNvSpPr/>
      </dsp:nvSpPr>
      <dsp:spPr>
        <a:xfrm>
          <a:off x="0" y="1562"/>
          <a:ext cx="10061263" cy="1065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err="1" smtClean="0">
              <a:latin typeface="Times New Roman" panose="02020603050405020304" pitchFamily="18" charset="0"/>
              <a:cs typeface="Times New Roman" panose="02020603050405020304" pitchFamily="18" charset="0"/>
            </a:rPr>
            <a:t>Émile</a:t>
          </a:r>
          <a:r>
            <a:rPr lang="en-US" sz="2400" kern="1200" dirty="0" smtClean="0">
              <a:latin typeface="Times New Roman" panose="02020603050405020304" pitchFamily="18" charset="0"/>
              <a:cs typeface="Times New Roman" panose="02020603050405020304" pitchFamily="18" charset="0"/>
            </a:rPr>
            <a:t> Durkheim (1858–1917) is the central ﬁgure in functionalist theory.</a:t>
          </a:r>
          <a:endParaRPr lang="en-US" sz="2400" kern="1200" dirty="0">
            <a:latin typeface="Times New Roman" panose="02020603050405020304" pitchFamily="18" charset="0"/>
            <a:cs typeface="Times New Roman" panose="02020603050405020304" pitchFamily="18" charset="0"/>
          </a:endParaRPr>
        </a:p>
      </dsp:txBody>
      <dsp:txXfrm>
        <a:off x="0" y="1562"/>
        <a:ext cx="10061263" cy="1065758"/>
      </dsp:txXfrm>
    </dsp:sp>
    <dsp:sp modelId="{D9DB6295-9ACE-457E-98BB-50BE3739ED02}">
      <dsp:nvSpPr>
        <dsp:cNvPr id="0" name=""/>
        <dsp:cNvSpPr/>
      </dsp:nvSpPr>
      <dsp:spPr>
        <a:xfrm>
          <a:off x="0" y="1067320"/>
          <a:ext cx="1006126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47F6D0-DBF6-457C-9603-638C4E1F56B0}">
      <dsp:nvSpPr>
        <dsp:cNvPr id="0" name=""/>
        <dsp:cNvSpPr/>
      </dsp:nvSpPr>
      <dsp:spPr>
        <a:xfrm>
          <a:off x="0" y="1067320"/>
          <a:ext cx="10061263" cy="1065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Durkheim’s attempt to establish sociology as an important, independent academic discipline was enormously successful. </a:t>
          </a:r>
          <a:endParaRPr lang="en-US" sz="2400" kern="1200" dirty="0">
            <a:latin typeface="Times New Roman" panose="02020603050405020304" pitchFamily="18" charset="0"/>
            <a:cs typeface="Times New Roman" panose="02020603050405020304" pitchFamily="18" charset="0"/>
          </a:endParaRPr>
        </a:p>
      </dsp:txBody>
      <dsp:txXfrm>
        <a:off x="0" y="1067320"/>
        <a:ext cx="10061263" cy="1065758"/>
      </dsp:txXfrm>
    </dsp:sp>
    <dsp:sp modelId="{C08DA813-6086-4DE7-99C1-4C8987A8D85F}">
      <dsp:nvSpPr>
        <dsp:cNvPr id="0" name=""/>
        <dsp:cNvSpPr/>
      </dsp:nvSpPr>
      <dsp:spPr>
        <a:xfrm>
          <a:off x="0" y="2133079"/>
          <a:ext cx="1006126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2ADEC2-A558-45AB-AB2A-496C9A666869}">
      <dsp:nvSpPr>
        <dsp:cNvPr id="0" name=""/>
        <dsp:cNvSpPr/>
      </dsp:nvSpPr>
      <dsp:spPr>
        <a:xfrm>
          <a:off x="0" y="2133079"/>
          <a:ext cx="10061263" cy="1065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He not only made signiﬁcant contributions to the existing literature but also demonstrated the effectiveness of using scientiﬁc, empirical methods to study “social reality.”</a:t>
          </a:r>
          <a:endParaRPr lang="en-US" sz="2400" kern="1200" dirty="0"/>
        </a:p>
      </dsp:txBody>
      <dsp:txXfrm>
        <a:off x="0" y="2133079"/>
        <a:ext cx="10061263" cy="106575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AF356-7733-4A3C-AA83-426895B07837}">
      <dsp:nvSpPr>
        <dsp:cNvPr id="0" name=""/>
        <dsp:cNvSpPr/>
      </dsp:nvSpPr>
      <dsp:spPr>
        <a:xfrm>
          <a:off x="0" y="87165"/>
          <a:ext cx="9314289" cy="67567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i="0" kern="1200" dirty="0" smtClean="0">
              <a:solidFill>
                <a:schemeClr val="tx1"/>
              </a:solidFill>
              <a:latin typeface="Times New Roman" panose="02020603050405020304" pitchFamily="18" charset="0"/>
              <a:cs typeface="Times New Roman" panose="02020603050405020304" pitchFamily="18" charset="0"/>
            </a:rPr>
            <a:t>Structural Functionalism - Founder and Key Contributions </a:t>
          </a:r>
          <a:endParaRPr lang="en-US" sz="2800" b="1" i="0" kern="1200" dirty="0">
            <a:solidFill>
              <a:schemeClr val="tx1"/>
            </a:solidFill>
          </a:endParaRPr>
        </a:p>
      </dsp:txBody>
      <dsp:txXfrm>
        <a:off x="32984" y="120149"/>
        <a:ext cx="9248321" cy="6097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65C01-291F-4053-AF42-6BEDB966B975}">
      <dsp:nvSpPr>
        <dsp:cNvPr id="0" name=""/>
        <dsp:cNvSpPr/>
      </dsp:nvSpPr>
      <dsp:spPr>
        <a:xfrm>
          <a:off x="0" y="1481"/>
          <a:ext cx="706959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78E6C-1303-4A09-98D9-1346DE27AA36}">
      <dsp:nvSpPr>
        <dsp:cNvPr id="0" name=""/>
        <dsp:cNvSpPr/>
      </dsp:nvSpPr>
      <dsp:spPr>
        <a:xfrm>
          <a:off x="0" y="1481"/>
          <a:ext cx="7069592" cy="101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The structural-functional approach is a framework for building theory that </a:t>
          </a:r>
          <a:r>
            <a:rPr lang="en-US" sz="2000" b="1" kern="1200" dirty="0" smtClean="0">
              <a:latin typeface="Times New Roman" panose="02020603050405020304" pitchFamily="18" charset="0"/>
              <a:cs typeface="Times New Roman" panose="02020603050405020304" pitchFamily="18" charset="0"/>
            </a:rPr>
            <a:t>sees society as a complex system whose parts work together to promote solidarity and stability.</a:t>
          </a:r>
          <a:r>
            <a:rPr lang="en-US" sz="2000" kern="1200" dirty="0" smtClean="0">
              <a:latin typeface="Times New Roman" panose="02020603050405020304" pitchFamily="18" charset="0"/>
              <a:cs typeface="Times New Roman" panose="02020603050405020304" pitchFamily="18" charset="0"/>
            </a:rPr>
            <a:t> </a:t>
          </a:r>
          <a:endParaRPr lang="en-US" sz="2000" b="1" kern="1200" dirty="0">
            <a:latin typeface="Times New Roman" panose="02020603050405020304" pitchFamily="18" charset="0"/>
            <a:cs typeface="Times New Roman" panose="02020603050405020304" pitchFamily="18" charset="0"/>
          </a:endParaRPr>
        </a:p>
      </dsp:txBody>
      <dsp:txXfrm>
        <a:off x="0" y="1481"/>
        <a:ext cx="7069592" cy="1010393"/>
      </dsp:txXfrm>
    </dsp:sp>
    <dsp:sp modelId="{B5457DD8-5494-4046-BA74-EFE1B6E4526B}">
      <dsp:nvSpPr>
        <dsp:cNvPr id="0" name=""/>
        <dsp:cNvSpPr/>
      </dsp:nvSpPr>
      <dsp:spPr>
        <a:xfrm>
          <a:off x="0" y="1011875"/>
          <a:ext cx="706959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8A45C-4333-4179-AF4E-C2035C73FB9F}">
      <dsp:nvSpPr>
        <dsp:cNvPr id="0" name=""/>
        <dsp:cNvSpPr/>
      </dsp:nvSpPr>
      <dsp:spPr>
        <a:xfrm>
          <a:off x="0" y="1011875"/>
          <a:ext cx="7069592" cy="101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central </a:t>
          </a:r>
          <a:r>
            <a:rPr lang="en-US" sz="2000" kern="1200" dirty="0" smtClean="0">
              <a:latin typeface="Times New Roman" panose="02020603050405020304" pitchFamily="18" charset="0"/>
              <a:cs typeface="Times New Roman" panose="02020603050405020304" pitchFamily="18" charset="0"/>
            </a:rPr>
            <a:t>idea of </a:t>
          </a:r>
          <a:r>
            <a:rPr lang="en-US" sz="2000" b="0" kern="1200" dirty="0" smtClean="0">
              <a:latin typeface="Times New Roman" panose="02020603050405020304" pitchFamily="18" charset="0"/>
              <a:cs typeface="Times New Roman" panose="02020603050405020304" pitchFamily="18" charset="0"/>
            </a:rPr>
            <a:t>functional analysis </a:t>
          </a:r>
          <a:r>
            <a:rPr lang="en-US" sz="2000" b="0" kern="1200" dirty="0" smtClean="0">
              <a:latin typeface="Times New Roman" panose="02020603050405020304" pitchFamily="18" charset="0"/>
              <a:cs typeface="Times New Roman" panose="02020603050405020304" pitchFamily="18" charset="0"/>
            </a:rPr>
            <a:t>- </a:t>
          </a:r>
          <a:r>
            <a:rPr lang="en-US" sz="2000" b="1" kern="1200" dirty="0" smtClean="0">
              <a:latin typeface="Times New Roman" panose="02020603050405020304" pitchFamily="18" charset="0"/>
              <a:cs typeface="Times New Roman" panose="02020603050405020304" pitchFamily="18" charset="0"/>
            </a:rPr>
            <a:t>society </a:t>
          </a:r>
          <a:r>
            <a:rPr lang="en-US" sz="2000" b="1" kern="1200" dirty="0" smtClean="0">
              <a:latin typeface="Times New Roman" panose="02020603050405020304" pitchFamily="18" charset="0"/>
              <a:cs typeface="Times New Roman" panose="02020603050405020304" pitchFamily="18" charset="0"/>
            </a:rPr>
            <a:t>is a whole unit, made up of interrelated parts that work together.</a:t>
          </a:r>
          <a:r>
            <a:rPr lang="en-US" sz="2000" kern="1200" dirty="0" smtClean="0">
              <a:latin typeface="Times New Roman" panose="02020603050405020304" pitchFamily="18" charset="0"/>
              <a:cs typeface="Times New Roman" panose="02020603050405020304" pitchFamily="18" charset="0"/>
            </a:rPr>
            <a:t> Very important for any society to </a:t>
          </a:r>
          <a:r>
            <a:rPr lang="en-US" sz="2000" b="1" kern="1200" dirty="0" smtClean="0">
              <a:latin typeface="Times New Roman" panose="02020603050405020304" pitchFamily="18" charset="0"/>
              <a:cs typeface="Times New Roman" panose="02020603050405020304" pitchFamily="18" charset="0"/>
            </a:rPr>
            <a:t>stay stable and continue.</a:t>
          </a:r>
          <a:endParaRPr lang="en-US" sz="2000" b="1" kern="1200" dirty="0">
            <a:latin typeface="Times New Roman" panose="02020603050405020304" pitchFamily="18" charset="0"/>
            <a:cs typeface="Times New Roman" panose="02020603050405020304" pitchFamily="18" charset="0"/>
          </a:endParaRPr>
        </a:p>
      </dsp:txBody>
      <dsp:txXfrm>
        <a:off x="0" y="1011875"/>
        <a:ext cx="7069592" cy="1010393"/>
      </dsp:txXfrm>
    </dsp:sp>
    <dsp:sp modelId="{7C5EAE63-2F47-4301-8169-D40390EA9B8B}">
      <dsp:nvSpPr>
        <dsp:cNvPr id="0" name=""/>
        <dsp:cNvSpPr/>
      </dsp:nvSpPr>
      <dsp:spPr>
        <a:xfrm>
          <a:off x="0" y="2022269"/>
          <a:ext cx="706959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1C7E45-9359-43DF-BCD0-6BEDFDAB95D7}">
      <dsp:nvSpPr>
        <dsp:cNvPr id="0" name=""/>
        <dsp:cNvSpPr/>
      </dsp:nvSpPr>
      <dsp:spPr>
        <a:xfrm>
          <a:off x="0" y="2022269"/>
          <a:ext cx="7069592" cy="101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This </a:t>
          </a:r>
          <a:r>
            <a:rPr lang="en-US" sz="2000" kern="1200" dirty="0" smtClean="0">
              <a:latin typeface="Times New Roman" panose="02020603050405020304" pitchFamily="18" charset="0"/>
              <a:cs typeface="Times New Roman" panose="02020603050405020304" pitchFamily="18" charset="0"/>
            </a:rPr>
            <a:t>approach points to </a:t>
          </a:r>
          <a:r>
            <a:rPr lang="en-US" sz="2000" b="1" kern="1200" dirty="0" smtClean="0">
              <a:latin typeface="Times New Roman" panose="02020603050405020304" pitchFamily="18" charset="0"/>
              <a:cs typeface="Times New Roman" panose="02020603050405020304" pitchFamily="18" charset="0"/>
            </a:rPr>
            <a:t>social structure, </a:t>
          </a:r>
          <a:r>
            <a:rPr lang="en-US" sz="2000" b="1" i="1" kern="1200" dirty="0" smtClean="0">
              <a:latin typeface="Times New Roman" panose="02020603050405020304" pitchFamily="18" charset="0"/>
              <a:cs typeface="Times New Roman" panose="02020603050405020304" pitchFamily="18" charset="0"/>
            </a:rPr>
            <a:t>any relatively stable pattern of social behavior. </a:t>
          </a:r>
          <a:r>
            <a:rPr lang="en-US" sz="2000" kern="1200" dirty="0" smtClean="0">
              <a:latin typeface="Times New Roman" panose="02020603050405020304" pitchFamily="18" charset="0"/>
              <a:cs typeface="Times New Roman" panose="02020603050405020304" pitchFamily="18" charset="0"/>
            </a:rPr>
            <a:t>Social structure gives our lives shape—in families, the workplace, the classroom, and the community. </a:t>
          </a:r>
          <a:endParaRPr lang="en-US" sz="2000" b="1" kern="1200" dirty="0">
            <a:latin typeface="Times New Roman" panose="02020603050405020304" pitchFamily="18" charset="0"/>
            <a:cs typeface="Times New Roman" panose="02020603050405020304" pitchFamily="18" charset="0"/>
          </a:endParaRPr>
        </a:p>
      </dsp:txBody>
      <dsp:txXfrm>
        <a:off x="0" y="2022269"/>
        <a:ext cx="7069592" cy="101039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D2156-3586-470F-8D9F-7F2A08331932}">
      <dsp:nvSpPr>
        <dsp:cNvPr id="0" name=""/>
        <dsp:cNvSpPr/>
      </dsp:nvSpPr>
      <dsp:spPr>
        <a:xfrm>
          <a:off x="0" y="8778"/>
          <a:ext cx="8128000" cy="6715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solidFill>
                <a:schemeClr val="tx1"/>
              </a:solidFill>
              <a:latin typeface="Times New Roman" panose="02020603050405020304" pitchFamily="18" charset="0"/>
              <a:cs typeface="Times New Roman" panose="02020603050405020304" pitchFamily="18" charset="0"/>
            </a:rPr>
            <a:t>Functionalism/ Structural Functionalism</a:t>
          </a:r>
          <a:endParaRPr lang="en-US" sz="2800" kern="1200" dirty="0">
            <a:solidFill>
              <a:schemeClr val="tx1"/>
            </a:solidFill>
          </a:endParaRPr>
        </a:p>
      </dsp:txBody>
      <dsp:txXfrm>
        <a:off x="32784" y="41562"/>
        <a:ext cx="8062432" cy="60601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35361-90B1-450E-B5DC-E7FC925E9D53}">
      <dsp:nvSpPr>
        <dsp:cNvPr id="0" name=""/>
        <dsp:cNvSpPr/>
      </dsp:nvSpPr>
      <dsp:spPr>
        <a:xfrm>
          <a:off x="0" y="0"/>
          <a:ext cx="1009366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FC0C3C-215D-4C25-8FF8-DAE28D48053F}">
      <dsp:nvSpPr>
        <dsp:cNvPr id="0" name=""/>
        <dsp:cNvSpPr/>
      </dsp:nvSpPr>
      <dsp:spPr>
        <a:xfrm>
          <a:off x="0" y="0"/>
          <a:ext cx="10093669" cy="1458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This approach also looks for a structure’s </a:t>
          </a:r>
          <a:r>
            <a:rPr lang="en-US" sz="2000" b="1" kern="1200" dirty="0" smtClean="0">
              <a:latin typeface="Times New Roman" panose="02020603050405020304" pitchFamily="18" charset="0"/>
              <a:cs typeface="Times New Roman" panose="02020603050405020304" pitchFamily="18" charset="0"/>
            </a:rPr>
            <a:t>social functions, </a:t>
          </a:r>
          <a:r>
            <a:rPr lang="en-US" sz="2000" b="1" i="1" kern="1200" dirty="0" smtClean="0">
              <a:latin typeface="Times New Roman" panose="02020603050405020304" pitchFamily="18" charset="0"/>
              <a:cs typeface="Times New Roman" panose="02020603050405020304" pitchFamily="18" charset="0"/>
            </a:rPr>
            <a:t>the consequences of any social pattern for the operation of society as a whole.</a:t>
          </a:r>
          <a:r>
            <a:rPr lang="en-US" sz="2000" i="1" kern="1200" dirty="0" smtClean="0">
              <a:latin typeface="Times New Roman" panose="02020603050405020304" pitchFamily="18" charset="0"/>
              <a:cs typeface="Times New Roman" panose="02020603050405020304" pitchFamily="18" charset="0"/>
            </a:rPr>
            <a:t> </a:t>
          </a:r>
          <a:r>
            <a:rPr lang="en-US" sz="2000" kern="1200" dirty="0" smtClean="0">
              <a:latin typeface="Times New Roman" panose="02020603050405020304" pitchFamily="18" charset="0"/>
              <a:cs typeface="Times New Roman" panose="02020603050405020304" pitchFamily="18" charset="0"/>
            </a:rPr>
            <a:t>All social structures, from a simple handshake to complex religious rituals, function to keep society going, at least in its present form.</a:t>
          </a:r>
          <a:endParaRPr lang="en-US" sz="2000" kern="1200" dirty="0"/>
        </a:p>
      </dsp:txBody>
      <dsp:txXfrm>
        <a:off x="0" y="0"/>
        <a:ext cx="10093669" cy="1458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DB5A3-1E09-4472-A6B1-B8216F874C1E}">
      <dsp:nvSpPr>
        <dsp:cNvPr id="0" name=""/>
        <dsp:cNvSpPr/>
      </dsp:nvSpPr>
      <dsp:spPr>
        <a:xfrm>
          <a:off x="0" y="0"/>
          <a:ext cx="4048760" cy="0"/>
        </a:xfrm>
        <a:prstGeom prst="line">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8AA145-58B1-46DE-A5B7-57305622AFDA}">
      <dsp:nvSpPr>
        <dsp:cNvPr id="0" name=""/>
        <dsp:cNvSpPr/>
      </dsp:nvSpPr>
      <dsp:spPr>
        <a:xfrm>
          <a:off x="0" y="0"/>
          <a:ext cx="4048760" cy="718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en-US" sz="1800" kern="1200" dirty="0" smtClean="0">
              <a:ln w="0"/>
              <a:latin typeface="Georgia" panose="02040502050405020303" pitchFamily="18" charset="0"/>
            </a:rPr>
            <a:t>Ms. </a:t>
          </a:r>
          <a:r>
            <a:rPr lang="en-US" sz="1800" kern="1200" dirty="0" err="1" smtClean="0">
              <a:ln w="0"/>
              <a:latin typeface="Georgia" panose="02040502050405020303" pitchFamily="18" charset="0"/>
            </a:rPr>
            <a:t>Kauser</a:t>
          </a:r>
          <a:r>
            <a:rPr lang="en-US" sz="1800" kern="1200" dirty="0" smtClean="0">
              <a:ln w="0"/>
              <a:latin typeface="Georgia" panose="02040502050405020303" pitchFamily="18" charset="0"/>
            </a:rPr>
            <a:t> Malik</a:t>
          </a:r>
        </a:p>
        <a:p>
          <a:pPr lvl="0" algn="ctr" defTabSz="800100">
            <a:lnSpc>
              <a:spcPct val="90000"/>
            </a:lnSpc>
            <a:spcBef>
              <a:spcPct val="0"/>
            </a:spcBef>
            <a:spcAft>
              <a:spcPct val="35000"/>
            </a:spcAft>
          </a:pPr>
          <a:r>
            <a:rPr lang="en-US" sz="1800" kern="1200" dirty="0" smtClean="0">
              <a:latin typeface="Georgia" panose="02040502050405020303" pitchFamily="18" charset="0"/>
              <a:ea typeface="Gill Sans"/>
              <a:cs typeface="Gill Sans"/>
              <a:sym typeface="Gill Sans"/>
            </a:rPr>
            <a:t>Lecturer (Sciences &amp; Humanities)</a:t>
          </a:r>
          <a:endParaRPr lang="en-US" sz="1800" kern="1200" dirty="0"/>
        </a:p>
      </dsp:txBody>
      <dsp:txXfrm>
        <a:off x="0" y="0"/>
        <a:ext cx="4048760" cy="7184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42811-A53F-441E-99F0-9B33DA7EC63B}">
      <dsp:nvSpPr>
        <dsp:cNvPr id="0" name=""/>
        <dsp:cNvSpPr/>
      </dsp:nvSpPr>
      <dsp:spPr>
        <a:xfrm>
          <a:off x="0" y="489"/>
          <a:ext cx="1041762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455157-2EBC-4378-BE4B-E133373DD72F}">
      <dsp:nvSpPr>
        <dsp:cNvPr id="0" name=""/>
        <dsp:cNvSpPr/>
      </dsp:nvSpPr>
      <dsp:spPr>
        <a:xfrm>
          <a:off x="0" y="489"/>
          <a:ext cx="10407453" cy="103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The main concept in functionalism is </a:t>
          </a:r>
          <a:r>
            <a:rPr lang="en-US" sz="2200" b="1" kern="1200" dirty="0" smtClean="0">
              <a:latin typeface="Times New Roman" panose="02020603050405020304" pitchFamily="18" charset="0"/>
              <a:cs typeface="Times New Roman" panose="02020603050405020304" pitchFamily="18" charset="0"/>
            </a:rPr>
            <a:t>solidarity</a:t>
          </a:r>
          <a:r>
            <a:rPr lang="en-US" sz="2200" kern="1200" dirty="0" smtClean="0">
              <a:latin typeface="Times New Roman" panose="02020603050405020304" pitchFamily="18" charset="0"/>
              <a:cs typeface="Times New Roman" panose="02020603050405020304" pitchFamily="18" charset="0"/>
            </a:rPr>
            <a:t>, indicating how well the different elements of the society can work together to attain the </a:t>
          </a:r>
          <a:r>
            <a:rPr lang="en-US" sz="2200" b="1" kern="1200" dirty="0" smtClean="0">
              <a:latin typeface="Times New Roman" panose="02020603050405020304" pitchFamily="18" charset="0"/>
              <a:cs typeface="Times New Roman" panose="02020603050405020304" pitchFamily="18" charset="0"/>
            </a:rPr>
            <a:t>main goal of continuity of the society.</a:t>
          </a:r>
          <a:endParaRPr lang="en-US" sz="2200" b="1" kern="1200" dirty="0"/>
        </a:p>
      </dsp:txBody>
      <dsp:txXfrm>
        <a:off x="0" y="489"/>
        <a:ext cx="10407453" cy="103916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E3F23-5075-4D32-8266-FAD7DDF20877}">
      <dsp:nvSpPr>
        <dsp:cNvPr id="0" name=""/>
        <dsp:cNvSpPr/>
      </dsp:nvSpPr>
      <dsp:spPr>
        <a:xfrm>
          <a:off x="0" y="84"/>
          <a:ext cx="8128000" cy="73547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smtClean="0">
              <a:solidFill>
                <a:schemeClr val="tx1"/>
              </a:solidFill>
              <a:latin typeface="Times New Roman" panose="02020603050405020304" pitchFamily="18" charset="0"/>
              <a:cs typeface="Times New Roman" panose="02020603050405020304" pitchFamily="18" charset="0"/>
            </a:rPr>
            <a:t>Functionalism</a:t>
          </a:r>
          <a:endParaRPr lang="en-US" sz="4000" kern="1200" dirty="0">
            <a:solidFill>
              <a:schemeClr val="tx1"/>
            </a:solidFill>
          </a:endParaRPr>
        </a:p>
      </dsp:txBody>
      <dsp:txXfrm>
        <a:off x="35903" y="35987"/>
        <a:ext cx="8056194" cy="66367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A2DB6-D37D-4D1E-AC6F-3C02838E0925}">
      <dsp:nvSpPr>
        <dsp:cNvPr id="0" name=""/>
        <dsp:cNvSpPr/>
      </dsp:nvSpPr>
      <dsp:spPr>
        <a:xfrm>
          <a:off x="0" y="0"/>
          <a:ext cx="60067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88D8FD-DBC5-443A-B5BB-13115EDFDE12}">
      <dsp:nvSpPr>
        <dsp:cNvPr id="0" name=""/>
        <dsp:cNvSpPr/>
      </dsp:nvSpPr>
      <dsp:spPr>
        <a:xfrm>
          <a:off x="0" y="0"/>
          <a:ext cx="6006714" cy="1449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According to Durkheim, when all the parts of society fulfill their functions, society is in a “normal” state. If they do not fulfill their functions, society is in an “abnormal” or “pathological” state. </a:t>
          </a:r>
          <a:endParaRPr lang="en-US" sz="2200" kern="1200" dirty="0"/>
        </a:p>
      </dsp:txBody>
      <dsp:txXfrm>
        <a:off x="0" y="0"/>
        <a:ext cx="6006714" cy="144995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8A89E-7494-4234-9348-12223437D074}">
      <dsp:nvSpPr>
        <dsp:cNvPr id="0" name=""/>
        <dsp:cNvSpPr/>
      </dsp:nvSpPr>
      <dsp:spPr>
        <a:xfrm>
          <a:off x="0" y="0"/>
          <a:ext cx="1031608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C7269E-9929-4A19-B111-413F74FA30BD}">
      <dsp:nvSpPr>
        <dsp:cNvPr id="0" name=""/>
        <dsp:cNvSpPr/>
      </dsp:nvSpPr>
      <dsp:spPr>
        <a:xfrm>
          <a:off x="0" y="0"/>
          <a:ext cx="10316084" cy="1064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According to functionalists, to understand society, we need to look at both </a:t>
          </a:r>
          <a:r>
            <a:rPr lang="en-US" sz="2200" i="1" kern="1200" dirty="0" smtClean="0">
              <a:latin typeface="Times New Roman" panose="02020603050405020304" pitchFamily="18" charset="0"/>
              <a:cs typeface="Times New Roman" panose="02020603050405020304" pitchFamily="18" charset="0"/>
            </a:rPr>
            <a:t>structure </a:t>
          </a:r>
          <a:r>
            <a:rPr lang="en-US" sz="2200" kern="1200" dirty="0" smtClean="0">
              <a:latin typeface="Times New Roman" panose="02020603050405020304" pitchFamily="18" charset="0"/>
              <a:cs typeface="Times New Roman" panose="02020603050405020304" pitchFamily="18" charset="0"/>
            </a:rPr>
            <a:t>(</a:t>
          </a:r>
          <a:r>
            <a:rPr lang="en-US" sz="2200" u="sng" kern="1200" dirty="0" smtClean="0">
              <a:latin typeface="Times New Roman" panose="02020603050405020304" pitchFamily="18" charset="0"/>
              <a:cs typeface="Times New Roman" panose="02020603050405020304" pitchFamily="18" charset="0"/>
            </a:rPr>
            <a:t>how the parts of a society fit together to make the whole) </a:t>
          </a:r>
          <a:r>
            <a:rPr lang="en-US" sz="2200" kern="1200" dirty="0" smtClean="0">
              <a:latin typeface="Times New Roman" panose="02020603050405020304" pitchFamily="18" charset="0"/>
              <a:cs typeface="Times New Roman" panose="02020603050405020304" pitchFamily="18" charset="0"/>
            </a:rPr>
            <a:t>and </a:t>
          </a:r>
          <a:r>
            <a:rPr lang="en-US" sz="2200" i="1" kern="1200" dirty="0" smtClean="0">
              <a:latin typeface="Times New Roman" panose="02020603050405020304" pitchFamily="18" charset="0"/>
              <a:cs typeface="Times New Roman" panose="02020603050405020304" pitchFamily="18" charset="0"/>
            </a:rPr>
            <a:t>function </a:t>
          </a:r>
          <a:r>
            <a:rPr lang="en-US" sz="2200" u="sng" kern="1200" dirty="0" smtClean="0">
              <a:latin typeface="Times New Roman" panose="02020603050405020304" pitchFamily="18" charset="0"/>
              <a:cs typeface="Times New Roman" panose="02020603050405020304" pitchFamily="18" charset="0"/>
            </a:rPr>
            <a:t>(what each part does, how it contributes to society). </a:t>
          </a:r>
          <a:endParaRPr lang="en-US" sz="2200" kern="1200" dirty="0"/>
        </a:p>
      </dsp:txBody>
      <dsp:txXfrm>
        <a:off x="0" y="0"/>
        <a:ext cx="10316084" cy="106405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1C98A-AD0F-4C18-B0FF-694BF1463169}">
      <dsp:nvSpPr>
        <dsp:cNvPr id="0" name=""/>
        <dsp:cNvSpPr/>
      </dsp:nvSpPr>
      <dsp:spPr>
        <a:xfrm>
          <a:off x="0" y="209"/>
          <a:ext cx="7923369" cy="799621"/>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Arial Black" panose="020B0A04020102020204" pitchFamily="34" charset="0"/>
              <a:cs typeface="Times New Roman" panose="02020603050405020304" pitchFamily="18" charset="0"/>
            </a:rPr>
            <a:t>Main Principles of Functionalism</a:t>
          </a:r>
          <a:endParaRPr lang="en-US" sz="3200" b="1" u="none" kern="1200" dirty="0">
            <a:solidFill>
              <a:schemeClr val="tx1"/>
            </a:solidFill>
            <a:latin typeface="Arial Black" panose="020B0A04020102020204" pitchFamily="34" charset="0"/>
          </a:endParaRPr>
        </a:p>
      </dsp:txBody>
      <dsp:txXfrm>
        <a:off x="39034" y="39243"/>
        <a:ext cx="7845301" cy="72155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D8BF5-3905-40A1-9769-EDC9583E2DC4}">
      <dsp:nvSpPr>
        <dsp:cNvPr id="0" name=""/>
        <dsp:cNvSpPr/>
      </dsp:nvSpPr>
      <dsp:spPr>
        <a:xfrm>
          <a:off x="0" y="0"/>
          <a:ext cx="1021580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A46AB-9688-435A-9B60-F2DF3D146ED1}">
      <dsp:nvSpPr>
        <dsp:cNvPr id="0" name=""/>
        <dsp:cNvSpPr/>
      </dsp:nvSpPr>
      <dsp:spPr>
        <a:xfrm>
          <a:off x="0" y="0"/>
          <a:ext cx="10215807" cy="127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Structures are identiﬁed as social institutions such as the family, the educational system, politics, the economy, and religion. They meet society’s needs by performing different functions, and </a:t>
          </a:r>
          <a:r>
            <a:rPr lang="en-US" sz="2200" b="1" kern="1200" dirty="0" smtClean="0">
              <a:latin typeface="Times New Roman" panose="02020603050405020304" pitchFamily="18" charset="0"/>
              <a:cs typeface="Times New Roman" panose="02020603050405020304" pitchFamily="18" charset="0"/>
            </a:rPr>
            <a:t>every function is necessary to maintain social order and stability. </a:t>
          </a:r>
          <a:endParaRPr lang="en-US" sz="2200" b="1" kern="1200" dirty="0">
            <a:latin typeface="Times New Roman" panose="02020603050405020304" pitchFamily="18" charset="0"/>
            <a:cs typeface="Times New Roman" panose="02020603050405020304" pitchFamily="18" charset="0"/>
          </a:endParaRPr>
        </a:p>
      </dsp:txBody>
      <dsp:txXfrm>
        <a:off x="0" y="0"/>
        <a:ext cx="10215807" cy="127011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12CC5-732C-4C50-A457-574065D9996D}">
      <dsp:nvSpPr>
        <dsp:cNvPr id="0" name=""/>
        <dsp:cNvSpPr/>
      </dsp:nvSpPr>
      <dsp:spPr>
        <a:xfrm>
          <a:off x="0" y="825"/>
          <a:ext cx="10305959" cy="75672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solidFill>
                <a:schemeClr val="tx1"/>
              </a:solidFill>
              <a:latin typeface="Times New Roman" panose="02020603050405020304" pitchFamily="18" charset="0"/>
              <a:cs typeface="Times New Roman" panose="02020603050405020304" pitchFamily="18" charset="0"/>
            </a:rPr>
            <a:t>1. Society is conceived as a </a:t>
          </a:r>
          <a:r>
            <a:rPr lang="en-US" sz="2200" b="1" kern="1200" dirty="0" smtClean="0">
              <a:solidFill>
                <a:schemeClr val="tx1"/>
              </a:solidFill>
              <a:latin typeface="Times New Roman" panose="02020603050405020304" pitchFamily="18" charset="0"/>
              <a:cs typeface="Times New Roman" panose="02020603050405020304" pitchFamily="18" charset="0"/>
            </a:rPr>
            <a:t>stable, ordered system made up of interrelated parts</a:t>
          </a:r>
          <a:r>
            <a:rPr lang="en-US" sz="2200" kern="1200" dirty="0" smtClean="0">
              <a:solidFill>
                <a:schemeClr val="tx1"/>
              </a:solidFill>
              <a:latin typeface="Times New Roman" panose="02020603050405020304" pitchFamily="18" charset="0"/>
              <a:cs typeface="Times New Roman" panose="02020603050405020304" pitchFamily="18" charset="0"/>
            </a:rPr>
            <a:t>, or </a:t>
          </a:r>
          <a:r>
            <a:rPr lang="en-US" sz="2200" b="1" i="1" kern="1200" dirty="0" smtClean="0">
              <a:solidFill>
                <a:schemeClr val="tx1"/>
              </a:solidFill>
              <a:latin typeface="Times New Roman" panose="02020603050405020304" pitchFamily="18" charset="0"/>
              <a:cs typeface="Times New Roman" panose="02020603050405020304" pitchFamily="18" charset="0"/>
            </a:rPr>
            <a:t>structures</a:t>
          </a:r>
          <a:r>
            <a:rPr lang="en-US" sz="2200" kern="1200" dirty="0" smtClean="0">
              <a:solidFill>
                <a:schemeClr val="tx1"/>
              </a:solidFill>
              <a:latin typeface="Times New Roman" panose="02020603050405020304" pitchFamily="18" charset="0"/>
              <a:cs typeface="Times New Roman" panose="02020603050405020304" pitchFamily="18" charset="0"/>
            </a:rPr>
            <a:t>.</a:t>
          </a:r>
          <a:endParaRPr lang="en-US" sz="2200" kern="1200" dirty="0">
            <a:solidFill>
              <a:schemeClr val="tx1"/>
            </a:solidFill>
          </a:endParaRPr>
        </a:p>
      </dsp:txBody>
      <dsp:txXfrm>
        <a:off x="36940" y="37765"/>
        <a:ext cx="10232079" cy="682849"/>
      </dsp:txXfrm>
    </dsp:sp>
    <dsp:sp modelId="{9CFE309B-C7BF-44C0-8296-CB388CEBBDE1}">
      <dsp:nvSpPr>
        <dsp:cNvPr id="0" name=""/>
        <dsp:cNvSpPr/>
      </dsp:nvSpPr>
      <dsp:spPr>
        <a:xfrm>
          <a:off x="0" y="770140"/>
          <a:ext cx="10305959" cy="756729"/>
        </a:xfrm>
        <a:prstGeom prst="round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2. Each structure has a </a:t>
          </a:r>
          <a:r>
            <a:rPr lang="en-US" sz="2200" b="1" i="1" kern="1200" dirty="0" smtClean="0">
              <a:latin typeface="Times New Roman" panose="02020603050405020304" pitchFamily="18" charset="0"/>
              <a:cs typeface="Times New Roman" panose="02020603050405020304" pitchFamily="18" charset="0"/>
            </a:rPr>
            <a:t>function</a:t>
          </a:r>
          <a:r>
            <a:rPr lang="en-US" sz="2200" kern="1200" dirty="0" smtClean="0">
              <a:latin typeface="Times New Roman" panose="02020603050405020304" pitchFamily="18" charset="0"/>
              <a:cs typeface="Times New Roman" panose="02020603050405020304" pitchFamily="18" charset="0"/>
            </a:rPr>
            <a:t> that contributes to the continued stability or equilibrium of the uniﬁed whole.</a:t>
          </a:r>
          <a:endParaRPr lang="en-US" sz="2200" kern="1200" dirty="0">
            <a:latin typeface="Times New Roman" panose="02020603050405020304" pitchFamily="18" charset="0"/>
            <a:cs typeface="Times New Roman" panose="02020603050405020304" pitchFamily="18" charset="0"/>
          </a:endParaRPr>
        </a:p>
      </dsp:txBody>
      <dsp:txXfrm>
        <a:off x="36940" y="807080"/>
        <a:ext cx="10232079" cy="68284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881CE-892D-4E05-AC65-29E67FF6D510}">
      <dsp:nvSpPr>
        <dsp:cNvPr id="0" name=""/>
        <dsp:cNvSpPr/>
      </dsp:nvSpPr>
      <dsp:spPr>
        <a:xfrm>
          <a:off x="0" y="230"/>
          <a:ext cx="797488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E448A-E47F-4119-AE0B-048F9FCFFEDE}">
      <dsp:nvSpPr>
        <dsp:cNvPr id="0" name=""/>
        <dsp:cNvSpPr/>
      </dsp:nvSpPr>
      <dsp:spPr>
        <a:xfrm>
          <a:off x="0" y="230"/>
          <a:ext cx="7974883" cy="471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ctr"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There are two main principles of functionalism:</a:t>
          </a:r>
          <a:endParaRPr lang="en-US" sz="2200" kern="1200" dirty="0"/>
        </a:p>
      </dsp:txBody>
      <dsp:txXfrm>
        <a:off x="0" y="230"/>
        <a:ext cx="7974883" cy="47116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8D33C-A381-487A-B015-89CD2ACFADF5}">
      <dsp:nvSpPr>
        <dsp:cNvPr id="0" name=""/>
        <dsp:cNvSpPr/>
      </dsp:nvSpPr>
      <dsp:spPr>
        <a:xfrm>
          <a:off x="0" y="0"/>
          <a:ext cx="1026732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92B2AF-1480-4BC1-A690-AC4D2D3BB68B}">
      <dsp:nvSpPr>
        <dsp:cNvPr id="0" name=""/>
        <dsp:cNvSpPr/>
      </dsp:nvSpPr>
      <dsp:spPr>
        <a:xfrm>
          <a:off x="0" y="0"/>
          <a:ext cx="10267325" cy="999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From the functionalist perspective, society appears quite stable and self-regulating. Most members of a society share a value system and know what to expect from one another.</a:t>
          </a:r>
          <a:endParaRPr lang="en-US" sz="2200" kern="1200" dirty="0"/>
        </a:p>
      </dsp:txBody>
      <dsp:txXfrm>
        <a:off x="0" y="0"/>
        <a:ext cx="10267325" cy="99966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5C574-5998-442A-A532-A936E092291B}">
      <dsp:nvSpPr>
        <dsp:cNvPr id="0" name=""/>
        <dsp:cNvSpPr/>
      </dsp:nvSpPr>
      <dsp:spPr>
        <a:xfrm>
          <a:off x="4962911" y="106622"/>
          <a:ext cx="1690459" cy="1690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Businesses pay taxes to the government</a:t>
          </a:r>
          <a:endParaRPr lang="en-US" sz="2000" kern="1200" dirty="0">
            <a:latin typeface="Times New Roman" panose="02020603050405020304" pitchFamily="18" charset="0"/>
            <a:cs typeface="Times New Roman" panose="02020603050405020304" pitchFamily="18" charset="0"/>
          </a:endParaRPr>
        </a:p>
      </dsp:txBody>
      <dsp:txXfrm>
        <a:off x="4962911" y="106622"/>
        <a:ext cx="1690459" cy="1690459"/>
      </dsp:txXfrm>
    </dsp:sp>
    <dsp:sp modelId="{B0C8130C-4C67-4763-8E0D-C5165D51E94B}">
      <dsp:nvSpPr>
        <dsp:cNvPr id="0" name=""/>
        <dsp:cNvSpPr/>
      </dsp:nvSpPr>
      <dsp:spPr>
        <a:xfrm>
          <a:off x="1982162" y="-421"/>
          <a:ext cx="4778251" cy="4778251"/>
        </a:xfrm>
        <a:prstGeom prst="circularArrow">
          <a:avLst>
            <a:gd name="adj1" fmla="val 6899"/>
            <a:gd name="adj2" fmla="val 465089"/>
            <a:gd name="adj3" fmla="val 550522"/>
            <a:gd name="adj4" fmla="val 20584389"/>
            <a:gd name="adj5" fmla="val 8049"/>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99FAA62-6E76-4454-B039-25B2BD32EC9A}">
      <dsp:nvSpPr>
        <dsp:cNvPr id="0" name=""/>
        <dsp:cNvSpPr/>
      </dsp:nvSpPr>
      <dsp:spPr>
        <a:xfrm>
          <a:off x="4962911" y="2980327"/>
          <a:ext cx="1690459" cy="1690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Government uses taxes to fund school system</a:t>
          </a:r>
          <a:endParaRPr lang="en-US" sz="2000" kern="1200" dirty="0">
            <a:latin typeface="Times New Roman" panose="02020603050405020304" pitchFamily="18" charset="0"/>
            <a:cs typeface="Times New Roman" panose="02020603050405020304" pitchFamily="18" charset="0"/>
          </a:endParaRPr>
        </a:p>
      </dsp:txBody>
      <dsp:txXfrm>
        <a:off x="4962911" y="2980327"/>
        <a:ext cx="1690459" cy="1690459"/>
      </dsp:txXfrm>
    </dsp:sp>
    <dsp:sp modelId="{2E159273-2126-4E38-A578-C53CF29F77B3}">
      <dsp:nvSpPr>
        <dsp:cNvPr id="0" name=""/>
        <dsp:cNvSpPr/>
      </dsp:nvSpPr>
      <dsp:spPr>
        <a:xfrm>
          <a:off x="1982162" y="-421"/>
          <a:ext cx="4778251" cy="4778251"/>
        </a:xfrm>
        <a:prstGeom prst="circularArrow">
          <a:avLst>
            <a:gd name="adj1" fmla="val 6899"/>
            <a:gd name="adj2" fmla="val 465089"/>
            <a:gd name="adj3" fmla="val 5950522"/>
            <a:gd name="adj4" fmla="val 4384389"/>
            <a:gd name="adj5" fmla="val 8049"/>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527FC50-A4AE-40B3-B6E2-E5958FAFA188}">
      <dsp:nvSpPr>
        <dsp:cNvPr id="0" name=""/>
        <dsp:cNvSpPr/>
      </dsp:nvSpPr>
      <dsp:spPr>
        <a:xfrm>
          <a:off x="2089206" y="2980327"/>
          <a:ext cx="1690459" cy="1690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Schools educate so people can get jobs</a:t>
          </a:r>
          <a:endParaRPr lang="en-US" sz="2000" kern="1200" dirty="0">
            <a:latin typeface="Times New Roman" panose="02020603050405020304" pitchFamily="18" charset="0"/>
            <a:cs typeface="Times New Roman" panose="02020603050405020304" pitchFamily="18" charset="0"/>
          </a:endParaRPr>
        </a:p>
      </dsp:txBody>
      <dsp:txXfrm>
        <a:off x="2089206" y="2980327"/>
        <a:ext cx="1690459" cy="1690459"/>
      </dsp:txXfrm>
    </dsp:sp>
    <dsp:sp modelId="{D04DB01E-A7B7-475C-B766-91DD0C8C0772}">
      <dsp:nvSpPr>
        <dsp:cNvPr id="0" name=""/>
        <dsp:cNvSpPr/>
      </dsp:nvSpPr>
      <dsp:spPr>
        <a:xfrm>
          <a:off x="1982162" y="-421"/>
          <a:ext cx="4778251" cy="4778251"/>
        </a:xfrm>
        <a:prstGeom prst="circularArrow">
          <a:avLst>
            <a:gd name="adj1" fmla="val 6899"/>
            <a:gd name="adj2" fmla="val 465089"/>
            <a:gd name="adj3" fmla="val 11350522"/>
            <a:gd name="adj4" fmla="val 9784389"/>
            <a:gd name="adj5" fmla="val 8049"/>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78CB158-6DEC-4FA5-90C2-8E8A607C9193}">
      <dsp:nvSpPr>
        <dsp:cNvPr id="0" name=""/>
        <dsp:cNvSpPr/>
      </dsp:nvSpPr>
      <dsp:spPr>
        <a:xfrm>
          <a:off x="2089206" y="106622"/>
          <a:ext cx="1690459" cy="1690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Jobs allow people to spend money at local businesses</a:t>
          </a:r>
          <a:endParaRPr lang="en-US" sz="2000" kern="1200" dirty="0">
            <a:latin typeface="Times New Roman" panose="02020603050405020304" pitchFamily="18" charset="0"/>
            <a:cs typeface="Times New Roman" panose="02020603050405020304" pitchFamily="18" charset="0"/>
          </a:endParaRPr>
        </a:p>
      </dsp:txBody>
      <dsp:txXfrm>
        <a:off x="2089206" y="106622"/>
        <a:ext cx="1690459" cy="1690459"/>
      </dsp:txXfrm>
    </dsp:sp>
    <dsp:sp modelId="{96F5ABF5-0F60-4F05-B9FE-40669096E222}">
      <dsp:nvSpPr>
        <dsp:cNvPr id="0" name=""/>
        <dsp:cNvSpPr/>
      </dsp:nvSpPr>
      <dsp:spPr>
        <a:xfrm>
          <a:off x="1982162" y="-421"/>
          <a:ext cx="4778251" cy="4778251"/>
        </a:xfrm>
        <a:prstGeom prst="circularArrow">
          <a:avLst>
            <a:gd name="adj1" fmla="val 6899"/>
            <a:gd name="adj2" fmla="val 465089"/>
            <a:gd name="adj3" fmla="val 16750522"/>
            <a:gd name="adj4" fmla="val 15184389"/>
            <a:gd name="adj5" fmla="val 8049"/>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EB7EE-97F1-4D3E-BE7C-CDB5409BCE5C}">
      <dsp:nvSpPr>
        <dsp:cNvPr id="0" name=""/>
        <dsp:cNvSpPr/>
      </dsp:nvSpPr>
      <dsp:spPr>
        <a:xfrm>
          <a:off x="0" y="0"/>
          <a:ext cx="922851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BB491-5408-4A78-BC09-FA3877981AD0}">
      <dsp:nvSpPr>
        <dsp:cNvPr id="0" name=""/>
        <dsp:cNvSpPr/>
      </dsp:nvSpPr>
      <dsp:spPr>
        <a:xfrm>
          <a:off x="0" y="0"/>
          <a:ext cx="9228513" cy="1018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smtClean="0">
              <a:latin typeface="Times New Roman" panose="02020603050405020304" pitchFamily="18" charset="0"/>
              <a:cs typeface="Times New Roman" panose="02020603050405020304" pitchFamily="18" charset="0"/>
            </a:rPr>
            <a:t>Learning different theoretical perspectives of sociology</a:t>
          </a:r>
          <a:endParaRPr lang="en-US" sz="3000" kern="1200"/>
        </a:p>
      </dsp:txBody>
      <dsp:txXfrm>
        <a:off x="0" y="0"/>
        <a:ext cx="9228513" cy="1018611"/>
      </dsp:txXfrm>
    </dsp:sp>
    <dsp:sp modelId="{A462CEAF-B241-4D9B-AC8B-83732D137315}">
      <dsp:nvSpPr>
        <dsp:cNvPr id="0" name=""/>
        <dsp:cNvSpPr/>
      </dsp:nvSpPr>
      <dsp:spPr>
        <a:xfrm>
          <a:off x="0" y="1018611"/>
          <a:ext cx="922851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814DEA-0352-4276-92BC-6D3ADA626115}">
      <dsp:nvSpPr>
        <dsp:cNvPr id="0" name=""/>
        <dsp:cNvSpPr/>
      </dsp:nvSpPr>
      <dsp:spPr>
        <a:xfrm>
          <a:off x="0" y="1018611"/>
          <a:ext cx="9228513" cy="1018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smtClean="0">
              <a:latin typeface="Times New Roman" panose="02020603050405020304" pitchFamily="18" charset="0"/>
              <a:cs typeface="Times New Roman" panose="02020603050405020304" pitchFamily="18" charset="0"/>
            </a:rPr>
            <a:t>Learning how these perspectives are applied in today’s world</a:t>
          </a:r>
          <a:endParaRPr lang="en-US" sz="3000" kern="1200" dirty="0" smtClean="0">
            <a:latin typeface="Times New Roman" panose="02020603050405020304" pitchFamily="18" charset="0"/>
            <a:cs typeface="Times New Roman" panose="02020603050405020304" pitchFamily="18" charset="0"/>
          </a:endParaRPr>
        </a:p>
      </dsp:txBody>
      <dsp:txXfrm>
        <a:off x="0" y="1018611"/>
        <a:ext cx="9228513" cy="101861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C419F-45A6-4B3E-AADF-929656C02EE1}">
      <dsp:nvSpPr>
        <dsp:cNvPr id="0" name=""/>
        <dsp:cNvSpPr/>
      </dsp:nvSpPr>
      <dsp:spPr>
        <a:xfrm>
          <a:off x="0" y="1358"/>
          <a:ext cx="8128000" cy="8424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tx1"/>
              </a:solidFill>
              <a:latin typeface="Times New Roman" panose="02020603050405020304" pitchFamily="18" charset="0"/>
              <a:cs typeface="Times New Roman" panose="02020603050405020304" pitchFamily="18" charset="0"/>
            </a:rPr>
            <a:t>Interdependent Relationships</a:t>
          </a:r>
          <a:endParaRPr lang="en-US" sz="3600" b="1" kern="1200" dirty="0">
            <a:solidFill>
              <a:schemeClr val="tx1"/>
            </a:solidFill>
            <a:latin typeface="Times New Roman" panose="02020603050405020304" pitchFamily="18" charset="0"/>
            <a:cs typeface="Times New Roman" panose="02020603050405020304" pitchFamily="18" charset="0"/>
          </a:endParaRPr>
        </a:p>
      </dsp:txBody>
      <dsp:txXfrm>
        <a:off x="41123" y="42481"/>
        <a:ext cx="8045754" cy="76015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4F12F-66A8-4A5A-9CA8-5FA6BC78537A}">
      <dsp:nvSpPr>
        <dsp:cNvPr id="0" name=""/>
        <dsp:cNvSpPr/>
      </dsp:nvSpPr>
      <dsp:spPr>
        <a:xfrm>
          <a:off x="0" y="1120"/>
          <a:ext cx="9849976" cy="2291604"/>
        </a:xfrm>
        <a:prstGeom prst="rect">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b="1" kern="1200" dirty="0" smtClean="0">
              <a:latin typeface="Times New Roman" panose="02020603050405020304" pitchFamily="18" charset="0"/>
              <a:cs typeface="Times New Roman" panose="02020603050405020304" pitchFamily="18" charset="0"/>
            </a:rPr>
            <a:t>Example: </a:t>
          </a:r>
          <a:r>
            <a:rPr lang="en-US" sz="3200" b="1" i="1" kern="1200" dirty="0" smtClean="0">
              <a:latin typeface="Times New Roman" panose="02020603050405020304" pitchFamily="18" charset="0"/>
              <a:cs typeface="Times New Roman" panose="02020603050405020304" pitchFamily="18" charset="0"/>
            </a:rPr>
            <a:t>After-school daycare programs illustrate interactions between</a:t>
          </a:r>
          <a:endParaRPr lang="en-US" sz="3200" b="1" i="1" kern="1200" dirty="0">
            <a:latin typeface="Times New Roman" panose="02020603050405020304" pitchFamily="18" charset="0"/>
            <a:cs typeface="Times New Roman" panose="02020603050405020304" pitchFamily="18" charset="0"/>
          </a:endParaRPr>
        </a:p>
      </dsp:txBody>
      <dsp:txXfrm>
        <a:off x="0" y="1120"/>
        <a:ext cx="9849976" cy="1237466"/>
      </dsp:txXfrm>
    </dsp:sp>
    <dsp:sp modelId="{CC4339A1-5674-4F12-8850-EE606E4F16B9}">
      <dsp:nvSpPr>
        <dsp:cNvPr id="0" name=""/>
        <dsp:cNvSpPr/>
      </dsp:nvSpPr>
      <dsp:spPr>
        <a:xfrm>
          <a:off x="3472" y="1192754"/>
          <a:ext cx="2974164" cy="1054138"/>
        </a:xfrm>
        <a:prstGeom prst="rect">
          <a:avLst/>
        </a:prstGeom>
        <a:no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lvl="0" algn="ctr" defTabSz="933450">
            <a:lnSpc>
              <a:spcPct val="90000"/>
            </a:lnSpc>
            <a:spcBef>
              <a:spcPct val="0"/>
            </a:spcBef>
            <a:spcAft>
              <a:spcPct val="35000"/>
            </a:spcAft>
          </a:pPr>
          <a:r>
            <a:rPr lang="en-US" sz="2100" b="1" kern="1200" dirty="0" smtClean="0">
              <a:latin typeface="Times New Roman" panose="02020603050405020304" pitchFamily="18" charset="0"/>
              <a:cs typeface="Times New Roman" panose="02020603050405020304" pitchFamily="18" charset="0"/>
            </a:rPr>
            <a:t>Economy and Family </a:t>
          </a:r>
        </a:p>
        <a:p>
          <a:pPr lvl="0" algn="ctr" defTabSz="933450">
            <a:lnSpc>
              <a:spcPct val="90000"/>
            </a:lnSpc>
            <a:spcBef>
              <a:spcPct val="0"/>
            </a:spcBef>
            <a:spcAft>
              <a:spcPct val="35000"/>
            </a:spcAft>
          </a:pPr>
          <a:r>
            <a:rPr lang="en-US" sz="2100" kern="1200" dirty="0" smtClean="0">
              <a:latin typeface="Times New Roman" panose="02020603050405020304" pitchFamily="18" charset="0"/>
              <a:cs typeface="Times New Roman" panose="02020603050405020304" pitchFamily="18" charset="0"/>
            </a:rPr>
            <a:t>Two earners needed</a:t>
          </a:r>
          <a:endParaRPr lang="en-US" sz="2100" kern="1200" dirty="0">
            <a:latin typeface="Times New Roman" panose="02020603050405020304" pitchFamily="18" charset="0"/>
            <a:cs typeface="Times New Roman" panose="02020603050405020304" pitchFamily="18" charset="0"/>
          </a:endParaRPr>
        </a:p>
      </dsp:txBody>
      <dsp:txXfrm>
        <a:off x="3472" y="1192754"/>
        <a:ext cx="2974164" cy="1054138"/>
      </dsp:txXfrm>
    </dsp:sp>
    <dsp:sp modelId="{C3EB1F74-76E7-4469-A2A7-08D28DC16B2D}">
      <dsp:nvSpPr>
        <dsp:cNvPr id="0" name=""/>
        <dsp:cNvSpPr/>
      </dsp:nvSpPr>
      <dsp:spPr>
        <a:xfrm>
          <a:off x="2977637" y="1192754"/>
          <a:ext cx="3372317" cy="1054138"/>
        </a:xfrm>
        <a:prstGeom prst="rect">
          <a:avLst/>
        </a:prstGeom>
        <a:no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lvl="0" algn="ctr" defTabSz="933450">
            <a:lnSpc>
              <a:spcPct val="90000"/>
            </a:lnSpc>
            <a:spcBef>
              <a:spcPct val="0"/>
            </a:spcBef>
            <a:spcAft>
              <a:spcPct val="35000"/>
            </a:spcAft>
          </a:pPr>
          <a:r>
            <a:rPr lang="en-US" sz="2100" b="1" kern="1200" dirty="0" smtClean="0">
              <a:latin typeface="Times New Roman" panose="02020603050405020304" pitchFamily="18" charset="0"/>
              <a:cs typeface="Times New Roman" panose="02020603050405020304" pitchFamily="18" charset="0"/>
            </a:rPr>
            <a:t>Education and Family </a:t>
          </a:r>
        </a:p>
        <a:p>
          <a:pPr lvl="0" algn="ctr" defTabSz="933450">
            <a:lnSpc>
              <a:spcPct val="90000"/>
            </a:lnSpc>
            <a:spcBef>
              <a:spcPct val="0"/>
            </a:spcBef>
            <a:spcAft>
              <a:spcPct val="35000"/>
            </a:spcAft>
          </a:pPr>
          <a:r>
            <a:rPr lang="en-US" sz="2100" kern="1200" dirty="0" smtClean="0">
              <a:latin typeface="Times New Roman" panose="02020603050405020304" pitchFamily="18" charset="0"/>
              <a:cs typeface="Times New Roman" panose="02020603050405020304" pitchFamily="18" charset="0"/>
            </a:rPr>
            <a:t>School hours affect possible working hours</a:t>
          </a:r>
          <a:endParaRPr lang="en-US" sz="2100" kern="1200" dirty="0">
            <a:latin typeface="Times New Roman" panose="02020603050405020304" pitchFamily="18" charset="0"/>
            <a:cs typeface="Times New Roman" panose="02020603050405020304" pitchFamily="18" charset="0"/>
          </a:endParaRPr>
        </a:p>
      </dsp:txBody>
      <dsp:txXfrm>
        <a:off x="2977637" y="1192754"/>
        <a:ext cx="3372317" cy="1054138"/>
      </dsp:txXfrm>
    </dsp:sp>
    <dsp:sp modelId="{4FC8C23C-49D3-47F4-9875-25B31F8B0D9F}">
      <dsp:nvSpPr>
        <dsp:cNvPr id="0" name=""/>
        <dsp:cNvSpPr/>
      </dsp:nvSpPr>
      <dsp:spPr>
        <a:xfrm>
          <a:off x="6349954" y="1192754"/>
          <a:ext cx="3496549" cy="1054138"/>
        </a:xfrm>
        <a:prstGeom prst="rect">
          <a:avLst/>
        </a:prstGeom>
        <a:no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lvl="0" algn="ctr" defTabSz="933450">
            <a:lnSpc>
              <a:spcPct val="90000"/>
            </a:lnSpc>
            <a:spcBef>
              <a:spcPct val="0"/>
            </a:spcBef>
            <a:spcAft>
              <a:spcPct val="35000"/>
            </a:spcAft>
          </a:pPr>
          <a:r>
            <a:rPr lang="en-US" sz="2100" b="1" kern="1200" dirty="0" smtClean="0">
              <a:latin typeface="Times New Roman" panose="02020603050405020304" pitchFamily="18" charset="0"/>
              <a:cs typeface="Times New Roman" panose="02020603050405020304" pitchFamily="18" charset="0"/>
            </a:rPr>
            <a:t>Education and Government </a:t>
          </a:r>
        </a:p>
        <a:p>
          <a:pPr lvl="0" algn="ctr" defTabSz="933450">
            <a:lnSpc>
              <a:spcPct val="90000"/>
            </a:lnSpc>
            <a:spcBef>
              <a:spcPct val="0"/>
            </a:spcBef>
            <a:spcAft>
              <a:spcPct val="35000"/>
            </a:spcAft>
          </a:pPr>
          <a:r>
            <a:rPr lang="en-US" sz="2100" kern="1200" dirty="0" smtClean="0">
              <a:latin typeface="Times New Roman" panose="02020603050405020304" pitchFamily="18" charset="0"/>
              <a:cs typeface="Times New Roman" panose="02020603050405020304" pitchFamily="18" charset="0"/>
            </a:rPr>
            <a:t>Government determines public school hours</a:t>
          </a:r>
          <a:endParaRPr lang="en-US" sz="2100" kern="1200" dirty="0">
            <a:latin typeface="Times New Roman" panose="02020603050405020304" pitchFamily="18" charset="0"/>
            <a:cs typeface="Times New Roman" panose="02020603050405020304" pitchFamily="18" charset="0"/>
          </a:endParaRPr>
        </a:p>
      </dsp:txBody>
      <dsp:txXfrm>
        <a:off x="6349954" y="1192754"/>
        <a:ext cx="3496549" cy="105413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AD3D3-20A2-4492-83FC-FC9BBA3C68BB}">
      <dsp:nvSpPr>
        <dsp:cNvPr id="0" name=""/>
        <dsp:cNvSpPr/>
      </dsp:nvSpPr>
      <dsp:spPr>
        <a:xfrm>
          <a:off x="0" y="3399"/>
          <a:ext cx="8128000" cy="81899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b="1" kern="1200" dirty="0" smtClean="0">
              <a:solidFill>
                <a:schemeClr val="tx1"/>
              </a:solidFill>
              <a:latin typeface="Times New Roman" panose="02020603050405020304" pitchFamily="18" charset="0"/>
              <a:cs typeface="Times New Roman" panose="02020603050405020304" pitchFamily="18" charset="0"/>
            </a:rPr>
            <a:t>Interactions between parts of society</a:t>
          </a:r>
          <a:endParaRPr lang="en-US" sz="3500" b="1" kern="1200" dirty="0">
            <a:solidFill>
              <a:schemeClr val="tx1"/>
            </a:solidFill>
            <a:latin typeface="Times New Roman" panose="02020603050405020304" pitchFamily="18" charset="0"/>
            <a:cs typeface="Times New Roman" panose="02020603050405020304" pitchFamily="18" charset="0"/>
          </a:endParaRPr>
        </a:p>
      </dsp:txBody>
      <dsp:txXfrm>
        <a:off x="39980" y="43379"/>
        <a:ext cx="8048040" cy="73903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1FA8F-9CE2-4653-8B54-1E9D43FA0ECB}">
      <dsp:nvSpPr>
        <dsp:cNvPr id="0" name=""/>
        <dsp:cNvSpPr/>
      </dsp:nvSpPr>
      <dsp:spPr>
        <a:xfrm>
          <a:off x="0" y="2242"/>
          <a:ext cx="547495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6878BB-EB07-4CB6-AF8E-0151BEAEA717}">
      <dsp:nvSpPr>
        <dsp:cNvPr id="0" name=""/>
        <dsp:cNvSpPr/>
      </dsp:nvSpPr>
      <dsp:spPr>
        <a:xfrm>
          <a:off x="0" y="2242"/>
          <a:ext cx="5474958" cy="1819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The structural-functional approach owes much to </a:t>
          </a:r>
          <a:r>
            <a:rPr lang="en-US" sz="1800" kern="1200" dirty="0" err="1" smtClean="0">
              <a:latin typeface="Times New Roman" panose="02020603050405020304" pitchFamily="18" charset="0"/>
              <a:cs typeface="Times New Roman" panose="02020603050405020304" pitchFamily="18" charset="0"/>
            </a:rPr>
            <a:t>Auguste</a:t>
          </a:r>
          <a:r>
            <a:rPr lang="en-US" sz="1800" kern="1200" dirty="0" smtClean="0">
              <a:latin typeface="Times New Roman" panose="02020603050405020304" pitchFamily="18" charset="0"/>
              <a:cs typeface="Times New Roman" panose="02020603050405020304" pitchFamily="18" charset="0"/>
            </a:rPr>
            <a:t> Comte, who pointed out the need to keep society unified at a time when many traditions were breaking down. Emile Durkheim, who helped establish the study of sociology in French universities, also based his work on this approach. </a:t>
          </a:r>
          <a:endParaRPr lang="en-US" sz="1800" kern="1200" dirty="0">
            <a:latin typeface="Times New Roman" panose="02020603050405020304" pitchFamily="18" charset="0"/>
            <a:cs typeface="Times New Roman" panose="02020603050405020304" pitchFamily="18" charset="0"/>
          </a:endParaRPr>
        </a:p>
      </dsp:txBody>
      <dsp:txXfrm>
        <a:off x="0" y="2242"/>
        <a:ext cx="5474958" cy="1819221"/>
      </dsp:txXfrm>
    </dsp:sp>
    <dsp:sp modelId="{AE76FEAB-15AC-4FCF-9FC7-2E01645F7763}">
      <dsp:nvSpPr>
        <dsp:cNvPr id="0" name=""/>
        <dsp:cNvSpPr/>
      </dsp:nvSpPr>
      <dsp:spPr>
        <a:xfrm>
          <a:off x="0" y="1821464"/>
          <a:ext cx="547495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85821F-5DA4-4269-9A3F-C5152E6E2D45}">
      <dsp:nvSpPr>
        <dsp:cNvPr id="0" name=""/>
        <dsp:cNvSpPr/>
      </dsp:nvSpPr>
      <dsp:spPr>
        <a:xfrm>
          <a:off x="0" y="1821464"/>
          <a:ext cx="5469611" cy="2316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A third structural-functional pioneer was the English sociologist Herbert Spencer (1820–1903</a:t>
          </a:r>
          <a:r>
            <a:rPr lang="en-US" sz="1800" kern="1200" dirty="0" smtClean="0">
              <a:latin typeface="Times New Roman" panose="02020603050405020304" pitchFamily="18" charset="0"/>
              <a:cs typeface="Times New Roman" panose="02020603050405020304" pitchFamily="18" charset="0"/>
            </a:rPr>
            <a:t>). Spencer </a:t>
          </a:r>
          <a:r>
            <a:rPr lang="en-US" sz="1800" kern="1200" dirty="0" smtClean="0">
              <a:latin typeface="Times New Roman" panose="02020603050405020304" pitchFamily="18" charset="0"/>
              <a:cs typeface="Times New Roman" panose="02020603050405020304" pitchFamily="18" charset="0"/>
            </a:rPr>
            <a:t>compared society to the human body. Just as the structural parts of the human body—the skeleton, muscles, and various internal organs—function interdependently to help the entire organism survive, social structures work together to preserve society. The structural-functional approach, then, leads sociologists to identify various structures of society and investigate their functions.</a:t>
          </a:r>
        </a:p>
      </dsp:txBody>
      <dsp:txXfrm>
        <a:off x="0" y="1821464"/>
        <a:ext cx="5469611" cy="231603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B162F-E782-4799-BEA8-C5B7D99008A3}">
      <dsp:nvSpPr>
        <dsp:cNvPr id="0" name=""/>
        <dsp:cNvSpPr/>
      </dsp:nvSpPr>
      <dsp:spPr>
        <a:xfrm>
          <a:off x="2680749" y="1983732"/>
          <a:ext cx="1467033" cy="509218"/>
        </a:xfrm>
        <a:custGeom>
          <a:avLst/>
          <a:gdLst/>
          <a:ahLst/>
          <a:cxnLst/>
          <a:rect l="0" t="0" r="0" b="0"/>
          <a:pathLst>
            <a:path>
              <a:moveTo>
                <a:pt x="0" y="0"/>
              </a:moveTo>
              <a:lnTo>
                <a:pt x="0" y="254609"/>
              </a:lnTo>
              <a:lnTo>
                <a:pt x="1467033" y="254609"/>
              </a:lnTo>
              <a:lnTo>
                <a:pt x="1467033" y="50921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D15D29-1C4B-42A3-AD35-5DD2C99C2142}">
      <dsp:nvSpPr>
        <dsp:cNvPr id="0" name=""/>
        <dsp:cNvSpPr/>
      </dsp:nvSpPr>
      <dsp:spPr>
        <a:xfrm>
          <a:off x="1213716" y="1983732"/>
          <a:ext cx="1467033" cy="509218"/>
        </a:xfrm>
        <a:custGeom>
          <a:avLst/>
          <a:gdLst/>
          <a:ahLst/>
          <a:cxnLst/>
          <a:rect l="0" t="0" r="0" b="0"/>
          <a:pathLst>
            <a:path>
              <a:moveTo>
                <a:pt x="1467033" y="0"/>
              </a:moveTo>
              <a:lnTo>
                <a:pt x="1467033" y="254609"/>
              </a:lnTo>
              <a:lnTo>
                <a:pt x="0" y="254609"/>
              </a:lnTo>
              <a:lnTo>
                <a:pt x="0" y="50921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550392-A042-4CA2-A3C0-26386CD28FC1}">
      <dsp:nvSpPr>
        <dsp:cNvPr id="0" name=""/>
        <dsp:cNvSpPr/>
      </dsp:nvSpPr>
      <dsp:spPr>
        <a:xfrm>
          <a:off x="688179" y="897388"/>
          <a:ext cx="3985141" cy="108634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latin typeface="Times New Roman" panose="02020603050405020304" pitchFamily="18" charset="0"/>
              <a:cs typeface="Times New Roman" panose="02020603050405020304" pitchFamily="18" charset="0"/>
            </a:rPr>
            <a:t>Social Functions</a:t>
          </a:r>
        </a:p>
        <a:p>
          <a:pPr lvl="0" algn="ctr" defTabSz="889000">
            <a:lnSpc>
              <a:spcPct val="90000"/>
            </a:lnSpc>
            <a:spcBef>
              <a:spcPct val="0"/>
            </a:spcBef>
            <a:spcAft>
              <a:spcPct val="35000"/>
            </a:spcAft>
          </a:pPr>
          <a:r>
            <a:rPr lang="en-US" sz="1600" b="0" kern="1200" dirty="0" smtClean="0">
              <a:latin typeface="Times New Roman" panose="02020603050405020304" pitchFamily="18" charset="0"/>
              <a:cs typeface="Times New Roman" panose="02020603050405020304" pitchFamily="18" charset="0"/>
            </a:rPr>
            <a:t>The consequences of a social pattern for the operation of society as a whole.</a:t>
          </a:r>
          <a:endParaRPr lang="en-US" sz="1600" b="0" kern="1200" dirty="0">
            <a:latin typeface="Times New Roman" panose="02020603050405020304" pitchFamily="18" charset="0"/>
            <a:cs typeface="Times New Roman" panose="02020603050405020304" pitchFamily="18" charset="0"/>
          </a:endParaRPr>
        </a:p>
      </dsp:txBody>
      <dsp:txXfrm>
        <a:off x="688179" y="897388"/>
        <a:ext cx="3985141" cy="1086344"/>
      </dsp:txXfrm>
    </dsp:sp>
    <dsp:sp modelId="{EEF5A5F5-24D2-4E7B-A6F2-79924F0A8509}">
      <dsp:nvSpPr>
        <dsp:cNvPr id="0" name=""/>
        <dsp:cNvSpPr/>
      </dsp:nvSpPr>
      <dsp:spPr>
        <a:xfrm>
          <a:off x="1292" y="2492951"/>
          <a:ext cx="2424848" cy="121242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latin typeface="Times New Roman" panose="02020603050405020304" pitchFamily="18" charset="0"/>
              <a:cs typeface="Times New Roman" panose="02020603050405020304" pitchFamily="18" charset="0"/>
            </a:rPr>
            <a:t>Manifest Functions</a:t>
          </a:r>
        </a:p>
        <a:p>
          <a:pPr lvl="0" algn="ctr" defTabSz="711200">
            <a:lnSpc>
              <a:spcPct val="90000"/>
            </a:lnSpc>
            <a:spcBef>
              <a:spcPct val="0"/>
            </a:spcBef>
            <a:spcAft>
              <a:spcPct val="35000"/>
            </a:spcAft>
          </a:pPr>
          <a:r>
            <a:rPr lang="en-US" sz="1600" b="0" kern="1200" dirty="0" smtClean="0">
              <a:latin typeface="Times New Roman" panose="02020603050405020304" pitchFamily="18" charset="0"/>
              <a:cs typeface="Times New Roman" panose="02020603050405020304" pitchFamily="18" charset="0"/>
            </a:rPr>
            <a:t>The </a:t>
          </a:r>
          <a:r>
            <a:rPr lang="en-US" sz="1600" b="0" u="sng" kern="1200" dirty="0" smtClean="0">
              <a:latin typeface="Times New Roman" panose="02020603050405020304" pitchFamily="18" charset="0"/>
              <a:cs typeface="Times New Roman" panose="02020603050405020304" pitchFamily="18" charset="0"/>
            </a:rPr>
            <a:t>recognized</a:t>
          </a:r>
          <a:r>
            <a:rPr lang="en-US" sz="1600" b="0" kern="1200" dirty="0" smtClean="0">
              <a:latin typeface="Times New Roman" panose="02020603050405020304" pitchFamily="18" charset="0"/>
              <a:cs typeface="Times New Roman" panose="02020603050405020304" pitchFamily="18" charset="0"/>
            </a:rPr>
            <a:t> and </a:t>
          </a:r>
          <a:r>
            <a:rPr lang="en-US" sz="1600" b="0" u="sng" kern="1200" dirty="0" smtClean="0">
              <a:latin typeface="Times New Roman" panose="02020603050405020304" pitchFamily="18" charset="0"/>
              <a:cs typeface="Times New Roman" panose="02020603050405020304" pitchFamily="18" charset="0"/>
            </a:rPr>
            <a:t>intended</a:t>
          </a:r>
          <a:r>
            <a:rPr lang="en-US" sz="1600" b="0" kern="1200" dirty="0" smtClean="0">
              <a:latin typeface="Times New Roman" panose="02020603050405020304" pitchFamily="18" charset="0"/>
              <a:cs typeface="Times New Roman" panose="02020603050405020304" pitchFamily="18" charset="0"/>
            </a:rPr>
            <a:t> consequences of any social pattern.</a:t>
          </a:r>
          <a:endParaRPr lang="en-US" sz="1600" b="1" kern="1200" dirty="0">
            <a:latin typeface="Times New Roman" panose="02020603050405020304" pitchFamily="18" charset="0"/>
            <a:cs typeface="Times New Roman" panose="02020603050405020304" pitchFamily="18" charset="0"/>
          </a:endParaRPr>
        </a:p>
      </dsp:txBody>
      <dsp:txXfrm>
        <a:off x="1292" y="2492951"/>
        <a:ext cx="2424848" cy="1212424"/>
      </dsp:txXfrm>
    </dsp:sp>
    <dsp:sp modelId="{DE8C91BC-A2CD-471B-9CDD-771C44B49AE5}">
      <dsp:nvSpPr>
        <dsp:cNvPr id="0" name=""/>
        <dsp:cNvSpPr/>
      </dsp:nvSpPr>
      <dsp:spPr>
        <a:xfrm>
          <a:off x="2935359" y="2492951"/>
          <a:ext cx="2424848" cy="121242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latin typeface="Times New Roman" panose="02020603050405020304" pitchFamily="18" charset="0"/>
              <a:cs typeface="Times New Roman" panose="02020603050405020304" pitchFamily="18" charset="0"/>
            </a:rPr>
            <a:t>Latent Functions</a:t>
          </a:r>
        </a:p>
        <a:p>
          <a:pPr lvl="0" algn="ctr" defTabSz="711200">
            <a:lnSpc>
              <a:spcPct val="90000"/>
            </a:lnSpc>
            <a:spcBef>
              <a:spcPct val="0"/>
            </a:spcBef>
            <a:spcAft>
              <a:spcPct val="35000"/>
            </a:spcAft>
          </a:pPr>
          <a:r>
            <a:rPr lang="en-US" sz="1600" b="0" kern="1200" dirty="0" smtClean="0">
              <a:latin typeface="Times New Roman" panose="02020603050405020304" pitchFamily="18" charset="0"/>
              <a:cs typeface="Times New Roman" panose="02020603050405020304" pitchFamily="18" charset="0"/>
            </a:rPr>
            <a:t>The </a:t>
          </a:r>
          <a:r>
            <a:rPr lang="en-US" sz="1600" b="0" u="sng" kern="1200" dirty="0" smtClean="0">
              <a:latin typeface="Times New Roman" panose="02020603050405020304" pitchFamily="18" charset="0"/>
              <a:cs typeface="Times New Roman" panose="02020603050405020304" pitchFamily="18" charset="0"/>
            </a:rPr>
            <a:t>unrecognized</a:t>
          </a:r>
          <a:r>
            <a:rPr lang="en-US" sz="1600" b="0" kern="1200" dirty="0" smtClean="0">
              <a:latin typeface="Times New Roman" panose="02020603050405020304" pitchFamily="18" charset="0"/>
              <a:cs typeface="Times New Roman" panose="02020603050405020304" pitchFamily="18" charset="0"/>
            </a:rPr>
            <a:t> and </a:t>
          </a:r>
          <a:r>
            <a:rPr lang="en-US" sz="1600" b="0" u="sng" kern="1200" dirty="0" smtClean="0">
              <a:latin typeface="Times New Roman" panose="02020603050405020304" pitchFamily="18" charset="0"/>
              <a:cs typeface="Times New Roman" panose="02020603050405020304" pitchFamily="18" charset="0"/>
            </a:rPr>
            <a:t>unintended</a:t>
          </a:r>
          <a:r>
            <a:rPr lang="en-US" sz="1600" b="0" kern="1200" dirty="0" smtClean="0">
              <a:latin typeface="Times New Roman" panose="02020603050405020304" pitchFamily="18" charset="0"/>
              <a:cs typeface="Times New Roman" panose="02020603050405020304" pitchFamily="18" charset="0"/>
            </a:rPr>
            <a:t> consequences of any social pattern.</a:t>
          </a:r>
          <a:endParaRPr lang="en-US" sz="1600" b="1" kern="1200" dirty="0">
            <a:latin typeface="Times New Roman" panose="02020603050405020304" pitchFamily="18" charset="0"/>
            <a:cs typeface="Times New Roman" panose="02020603050405020304" pitchFamily="18" charset="0"/>
          </a:endParaRPr>
        </a:p>
      </dsp:txBody>
      <dsp:txXfrm>
        <a:off x="2935359" y="2492951"/>
        <a:ext cx="2424848" cy="121242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777B4-4850-4A09-8AAD-2FBB5680451F}">
      <dsp:nvSpPr>
        <dsp:cNvPr id="0" name=""/>
        <dsp:cNvSpPr/>
      </dsp:nvSpPr>
      <dsp:spPr>
        <a:xfrm>
          <a:off x="0" y="3540"/>
          <a:ext cx="520915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55CBAF-FF58-493A-85F6-07794A67A9CB}">
      <dsp:nvSpPr>
        <dsp:cNvPr id="0" name=""/>
        <dsp:cNvSpPr/>
      </dsp:nvSpPr>
      <dsp:spPr>
        <a:xfrm>
          <a:off x="0" y="3540"/>
          <a:ext cx="5204067" cy="171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Example: System of higher education is to provide young people with the information and skills they need to perform jobs after graduation. </a:t>
          </a:r>
          <a:endParaRPr lang="en-US" sz="1800" kern="1200" dirty="0"/>
        </a:p>
      </dsp:txBody>
      <dsp:txXfrm>
        <a:off x="0" y="3540"/>
        <a:ext cx="5204067" cy="1713554"/>
      </dsp:txXfrm>
    </dsp:sp>
    <dsp:sp modelId="{48C8A9CB-0A04-4230-9DD6-DF10E50BA5E4}">
      <dsp:nvSpPr>
        <dsp:cNvPr id="0" name=""/>
        <dsp:cNvSpPr/>
      </dsp:nvSpPr>
      <dsp:spPr>
        <a:xfrm>
          <a:off x="0" y="1717094"/>
          <a:ext cx="520915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280013-6F64-470D-8939-2702386D2CE2}">
      <dsp:nvSpPr>
        <dsp:cNvPr id="0" name=""/>
        <dsp:cNvSpPr/>
      </dsp:nvSpPr>
      <dsp:spPr>
        <a:xfrm>
          <a:off x="0" y="1717094"/>
          <a:ext cx="5209155" cy="1553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One of college’s latent function as a “marriage broker,” bringing together young people of similar social backgrounds. </a:t>
          </a:r>
          <a:endParaRPr lang="en-US" sz="1800" kern="1200" dirty="0"/>
        </a:p>
      </dsp:txBody>
      <dsp:txXfrm>
        <a:off x="0" y="1717094"/>
        <a:ext cx="5209155" cy="1553286"/>
      </dsp:txXfrm>
    </dsp:sp>
    <dsp:sp modelId="{40E394CC-3EF4-47F1-B2AE-E6007322FA2A}">
      <dsp:nvSpPr>
        <dsp:cNvPr id="0" name=""/>
        <dsp:cNvSpPr/>
      </dsp:nvSpPr>
      <dsp:spPr>
        <a:xfrm>
          <a:off x="0" y="3270381"/>
          <a:ext cx="520915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F17EA2-7D4B-41C1-BBF7-AFC473D983EE}">
      <dsp:nvSpPr>
        <dsp:cNvPr id="0" name=""/>
        <dsp:cNvSpPr/>
      </dsp:nvSpPr>
      <dsp:spPr>
        <a:xfrm>
          <a:off x="0" y="3270381"/>
          <a:ext cx="5209155" cy="1553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Another latent function of higher education is to limit unemployment by keeping millions of young people out of the labor market, where many of them might not easily find jobs. </a:t>
          </a:r>
          <a:endParaRPr lang="en-US" sz="1800" kern="1200" dirty="0"/>
        </a:p>
      </dsp:txBody>
      <dsp:txXfrm>
        <a:off x="0" y="3270381"/>
        <a:ext cx="5209155" cy="155328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F6510-04FD-4184-A4B0-9C807267E570}">
      <dsp:nvSpPr>
        <dsp:cNvPr id="0" name=""/>
        <dsp:cNvSpPr/>
      </dsp:nvSpPr>
      <dsp:spPr>
        <a:xfrm>
          <a:off x="0" y="0"/>
          <a:ext cx="538351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CDAEC3-DD00-441F-B167-466ED78ECB70}">
      <dsp:nvSpPr>
        <dsp:cNvPr id="0" name=""/>
        <dsp:cNvSpPr/>
      </dsp:nvSpPr>
      <dsp:spPr>
        <a:xfrm>
          <a:off x="0" y="0"/>
          <a:ext cx="5383518" cy="1376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Merton pointed out that any social structure probably has many functions, some more obvious than others. He distinguished between manifest functions and latent functions. </a:t>
          </a:r>
          <a:endParaRPr lang="en-US" sz="1800" kern="1200" dirty="0">
            <a:latin typeface="Times New Roman" panose="02020603050405020304" pitchFamily="18" charset="0"/>
            <a:cs typeface="Times New Roman" panose="02020603050405020304" pitchFamily="18" charset="0"/>
          </a:endParaRPr>
        </a:p>
      </dsp:txBody>
      <dsp:txXfrm>
        <a:off x="0" y="0"/>
        <a:ext cx="5383518" cy="137680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755E9-CB26-4A27-9784-AB2BB0240E65}">
      <dsp:nvSpPr>
        <dsp:cNvPr id="0" name=""/>
        <dsp:cNvSpPr/>
      </dsp:nvSpPr>
      <dsp:spPr>
        <a:xfrm>
          <a:off x="0" y="0"/>
          <a:ext cx="1031764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1A1ABB-5B5F-4B84-902A-E1F6E7FBF93C}">
      <dsp:nvSpPr>
        <dsp:cNvPr id="0" name=""/>
        <dsp:cNvSpPr/>
      </dsp:nvSpPr>
      <dsp:spPr>
        <a:xfrm>
          <a:off x="0" y="0"/>
          <a:ext cx="10317641" cy="1420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But Merton also recognized that not all the effects of social structure are good. Thus a social dysfunction is </a:t>
          </a:r>
          <a:r>
            <a:rPr lang="en-US" sz="2000" b="1" kern="1200" dirty="0" smtClean="0">
              <a:latin typeface="Times New Roman" panose="02020603050405020304" pitchFamily="18" charset="0"/>
              <a:cs typeface="Times New Roman" panose="02020603050405020304" pitchFamily="18" charset="0"/>
            </a:rPr>
            <a:t>any social pattern that may disrupt the operation of society. </a:t>
          </a:r>
          <a:r>
            <a:rPr lang="en-US" sz="2000" kern="1200" dirty="0" smtClean="0">
              <a:latin typeface="Times New Roman" panose="02020603050405020304" pitchFamily="18" charset="0"/>
              <a:cs typeface="Times New Roman" panose="02020603050405020304" pitchFamily="18" charset="0"/>
            </a:rPr>
            <a:t>Globalization of the economy may be good for some companies, but it also can cost workers their jobs as production moves overseas. </a:t>
          </a:r>
          <a:endParaRPr lang="en-US" sz="2000" kern="1200" dirty="0"/>
        </a:p>
      </dsp:txBody>
      <dsp:txXfrm>
        <a:off x="0" y="0"/>
        <a:ext cx="10317641" cy="142086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1F1BA-53AA-4459-99DF-C1A3551A5221}">
      <dsp:nvSpPr>
        <dsp:cNvPr id="0" name=""/>
        <dsp:cNvSpPr/>
      </dsp:nvSpPr>
      <dsp:spPr>
        <a:xfrm>
          <a:off x="0" y="0"/>
          <a:ext cx="502952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28437-CD61-48C8-9673-51831DFF8253}">
      <dsp:nvSpPr>
        <dsp:cNvPr id="0" name=""/>
        <dsp:cNvSpPr/>
      </dsp:nvSpPr>
      <dsp:spPr>
        <a:xfrm>
          <a:off x="0" y="0"/>
          <a:ext cx="5029520" cy="1029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Therefore, whether any social patterns are helpful or harmful for society is a matter about which people often disagree. </a:t>
          </a:r>
          <a:endParaRPr lang="en-US" sz="2000" kern="1200" dirty="0"/>
        </a:p>
      </dsp:txBody>
      <dsp:txXfrm>
        <a:off x="0" y="0"/>
        <a:ext cx="5029520" cy="102913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CDC87-A9F4-49DD-98A3-4C96E74E04BD}">
      <dsp:nvSpPr>
        <dsp:cNvPr id="0" name=""/>
        <dsp:cNvSpPr/>
      </dsp:nvSpPr>
      <dsp:spPr>
        <a:xfrm>
          <a:off x="0" y="0"/>
          <a:ext cx="1031764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BFD65-4183-4CBA-B72A-C4944F371ACD}">
      <dsp:nvSpPr>
        <dsp:cNvPr id="0" name=""/>
        <dsp:cNvSpPr/>
      </dsp:nvSpPr>
      <dsp:spPr>
        <a:xfrm>
          <a:off x="0" y="0"/>
          <a:ext cx="10317641" cy="1308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In addition, what is functional for one category of people (say, high profits for Wall Street bank executives) may well be dysfunctional for other categories of people (workers who lose pension funds invested in banks that fail or people who cannot pay their mortgages and end up losing their homes).</a:t>
          </a:r>
          <a:endParaRPr lang="en-US" sz="2000" kern="1200" dirty="0"/>
        </a:p>
      </dsp:txBody>
      <dsp:txXfrm>
        <a:off x="0" y="0"/>
        <a:ext cx="10317641" cy="13086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80BAC-7127-4ACC-B258-575FCBE8A6AB}">
      <dsp:nvSpPr>
        <dsp:cNvPr id="0" name=""/>
        <dsp:cNvSpPr/>
      </dsp:nvSpPr>
      <dsp:spPr>
        <a:xfrm>
          <a:off x="0" y="1005"/>
          <a:ext cx="8128000" cy="10073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b="1" kern="1200" dirty="0" smtClean="0">
              <a:solidFill>
                <a:schemeClr val="tx1"/>
              </a:solidFill>
              <a:latin typeface="Times New Roman" panose="02020603050405020304" pitchFamily="18" charset="0"/>
              <a:cs typeface="Times New Roman" panose="02020603050405020304" pitchFamily="18" charset="0"/>
            </a:rPr>
            <a:t>Learning Outcomes</a:t>
          </a:r>
          <a:endParaRPr lang="en-US" sz="4200" b="1" kern="1200" dirty="0">
            <a:solidFill>
              <a:schemeClr val="tx1"/>
            </a:solidFill>
          </a:endParaRPr>
        </a:p>
      </dsp:txBody>
      <dsp:txXfrm>
        <a:off x="49176" y="50181"/>
        <a:ext cx="8029648" cy="90901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81B95-A9B7-4A46-AC32-EA64B9A6A508}">
      <dsp:nvSpPr>
        <dsp:cNvPr id="0" name=""/>
        <dsp:cNvSpPr/>
      </dsp:nvSpPr>
      <dsp:spPr>
        <a:xfrm>
          <a:off x="0" y="861"/>
          <a:ext cx="1031661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E1277-6A85-411F-8039-3F5B1E63A54C}">
      <dsp:nvSpPr>
        <dsp:cNvPr id="0" name=""/>
        <dsp:cNvSpPr/>
      </dsp:nvSpPr>
      <dsp:spPr>
        <a:xfrm>
          <a:off x="0" y="861"/>
          <a:ext cx="10316615" cy="857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One of the great advantages - </a:t>
          </a:r>
          <a:r>
            <a:rPr lang="en-US" sz="1800" b="1" kern="1200" dirty="0" smtClean="0">
              <a:latin typeface="Times New Roman" panose="02020603050405020304" pitchFamily="18" charset="0"/>
              <a:cs typeface="Times New Roman" panose="02020603050405020304" pitchFamily="18" charset="0"/>
            </a:rPr>
            <a:t>inclusion of all social institutions. </a:t>
          </a:r>
          <a:r>
            <a:rPr lang="en-US" sz="1800" kern="1200" dirty="0" smtClean="0">
              <a:latin typeface="Times New Roman" panose="02020603050405020304" pitchFamily="18" charset="0"/>
              <a:cs typeface="Times New Roman" panose="02020603050405020304" pitchFamily="18" charset="0"/>
            </a:rPr>
            <a:t>Functionalism attempts to provide a universal social theory, a way of explaining society in one comprehensive model. </a:t>
          </a:r>
          <a:endParaRPr lang="en-US" sz="1800" kern="1200" dirty="0"/>
        </a:p>
      </dsp:txBody>
      <dsp:txXfrm>
        <a:off x="0" y="861"/>
        <a:ext cx="10316615" cy="857006"/>
      </dsp:txXfrm>
    </dsp:sp>
    <dsp:sp modelId="{D7BFDDE9-5410-42D7-8702-B11230C6915D}">
      <dsp:nvSpPr>
        <dsp:cNvPr id="0" name=""/>
        <dsp:cNvSpPr/>
      </dsp:nvSpPr>
      <dsp:spPr>
        <a:xfrm>
          <a:off x="0" y="857867"/>
          <a:ext cx="1031661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6E2A50-0DFF-41FF-9133-09F8DCBE5EA3}">
      <dsp:nvSpPr>
        <dsp:cNvPr id="0" name=""/>
        <dsp:cNvSpPr/>
      </dsp:nvSpPr>
      <dsp:spPr>
        <a:xfrm>
          <a:off x="0" y="857867"/>
          <a:ext cx="10306540" cy="1261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In the mid-1900s, most sociologists favored the structural-functional approach. In recent decades, however, its influence has declined. By focusing on social stability and unity, critics point out, structural-functionalism </a:t>
          </a:r>
          <a:r>
            <a:rPr lang="en-US" sz="1800" b="1" kern="1200" dirty="0" smtClean="0">
              <a:latin typeface="Times New Roman" panose="02020603050405020304" pitchFamily="18" charset="0"/>
              <a:cs typeface="Times New Roman" panose="02020603050405020304" pitchFamily="18" charset="0"/>
            </a:rPr>
            <a:t>ignores inequalities of social class, race, and gender, which cause tension and conflict. </a:t>
          </a:r>
          <a:r>
            <a:rPr lang="en-US" sz="1800" kern="1200" dirty="0" smtClean="0">
              <a:latin typeface="Times New Roman" panose="02020603050405020304" pitchFamily="18" charset="0"/>
              <a:cs typeface="Times New Roman" panose="02020603050405020304" pitchFamily="18" charset="0"/>
            </a:rPr>
            <a:t>In general, its focus on stability at the expense of conflict makes this approach somewhat conservative. </a:t>
          </a:r>
          <a:endParaRPr lang="en-US" sz="1800" kern="1200" dirty="0"/>
        </a:p>
      </dsp:txBody>
      <dsp:txXfrm>
        <a:off x="0" y="857867"/>
        <a:ext cx="10306540" cy="126101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0FD56-1C6D-44F1-8279-DDEFD33A7068}">
      <dsp:nvSpPr>
        <dsp:cNvPr id="0" name=""/>
        <dsp:cNvSpPr/>
      </dsp:nvSpPr>
      <dsp:spPr>
        <a:xfrm>
          <a:off x="0" y="427"/>
          <a:ext cx="1031661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0CC95-E28B-44A4-8018-C0D16EFE4344}">
      <dsp:nvSpPr>
        <dsp:cNvPr id="0" name=""/>
        <dsp:cNvSpPr/>
      </dsp:nvSpPr>
      <dsp:spPr>
        <a:xfrm>
          <a:off x="0" y="427"/>
          <a:ext cx="10316615" cy="712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Provides little insight into social processes</a:t>
          </a:r>
          <a:r>
            <a:rPr lang="en-US" sz="1800" kern="1200" dirty="0" smtClean="0">
              <a:latin typeface="Times New Roman" panose="02020603050405020304" pitchFamily="18" charset="0"/>
              <a:cs typeface="Times New Roman" panose="02020603050405020304" pitchFamily="18" charset="0"/>
            </a:rPr>
            <a:t> because its model of society is static rather than dynamic. </a:t>
          </a:r>
          <a:endParaRPr lang="en-US" sz="1800" kern="1200" dirty="0">
            <a:latin typeface="Times New Roman" panose="02020603050405020304" pitchFamily="18" charset="0"/>
            <a:cs typeface="Times New Roman" panose="02020603050405020304" pitchFamily="18" charset="0"/>
          </a:endParaRPr>
        </a:p>
      </dsp:txBody>
      <dsp:txXfrm>
        <a:off x="0" y="427"/>
        <a:ext cx="10316615" cy="712235"/>
      </dsp:txXfrm>
    </dsp:sp>
    <dsp:sp modelId="{B40A29B4-1D7D-408D-9F87-2681A1A2D978}">
      <dsp:nvSpPr>
        <dsp:cNvPr id="0" name=""/>
        <dsp:cNvSpPr/>
      </dsp:nvSpPr>
      <dsp:spPr>
        <a:xfrm>
          <a:off x="0" y="712663"/>
          <a:ext cx="1031661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0EEFD0-AAD6-41BC-9493-A2023E6C5780}">
      <dsp:nvSpPr>
        <dsp:cNvPr id="0" name=""/>
        <dsp:cNvSpPr/>
      </dsp:nvSpPr>
      <dsp:spPr>
        <a:xfrm>
          <a:off x="0" y="712663"/>
          <a:ext cx="10316615" cy="712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Its focus on the macro level also means that functionalism has </a:t>
          </a:r>
          <a:r>
            <a:rPr lang="en-US" sz="1800" b="1" kern="1200" dirty="0" smtClean="0">
              <a:latin typeface="Times New Roman" panose="02020603050405020304" pitchFamily="18" charset="0"/>
              <a:cs typeface="Times New Roman" panose="02020603050405020304" pitchFamily="18" charset="0"/>
            </a:rPr>
            <a:t>less interest in explaining independent human action</a:t>
          </a:r>
          <a:r>
            <a:rPr lang="en-US" sz="1800" kern="1200" dirty="0" smtClean="0">
              <a:latin typeface="Times New Roman" panose="02020603050405020304" pitchFamily="18" charset="0"/>
              <a:cs typeface="Times New Roman" panose="02020603050405020304" pitchFamily="18" charset="0"/>
            </a:rPr>
            <a:t>; there is no apparent approach to the lives of individuals except as part of social institutions. </a:t>
          </a:r>
          <a:endParaRPr lang="en-US" sz="1800" kern="1200" dirty="0">
            <a:latin typeface="Times New Roman" panose="02020603050405020304" pitchFamily="18" charset="0"/>
            <a:cs typeface="Times New Roman" panose="02020603050405020304" pitchFamily="18" charset="0"/>
          </a:endParaRPr>
        </a:p>
      </dsp:txBody>
      <dsp:txXfrm>
        <a:off x="0" y="712663"/>
        <a:ext cx="10316615" cy="712235"/>
      </dsp:txXfrm>
    </dsp:sp>
    <dsp:sp modelId="{116E30A6-0BE5-4999-8A7D-913F6F3D27FA}">
      <dsp:nvSpPr>
        <dsp:cNvPr id="0" name=""/>
        <dsp:cNvSpPr/>
      </dsp:nvSpPr>
      <dsp:spPr>
        <a:xfrm>
          <a:off x="0" y="1424898"/>
          <a:ext cx="1031661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BF4AB3-7A58-4B40-90AE-2A69FCD51F53}">
      <dsp:nvSpPr>
        <dsp:cNvPr id="0" name=""/>
        <dsp:cNvSpPr/>
      </dsp:nvSpPr>
      <dsp:spPr>
        <a:xfrm>
          <a:off x="0" y="1424898"/>
          <a:ext cx="10306540" cy="993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Functionalism’s explanations of </a:t>
          </a:r>
          <a:r>
            <a:rPr lang="en-US" sz="1800" b="1" kern="1200" dirty="0" smtClean="0">
              <a:latin typeface="Times New Roman" panose="02020603050405020304" pitchFamily="18" charset="0"/>
              <a:cs typeface="Times New Roman" panose="02020603050405020304" pitchFamily="18" charset="0"/>
            </a:rPr>
            <a:t>social inequality are especially unsatisfying</a:t>
          </a:r>
          <a:r>
            <a:rPr lang="en-US" sz="1800" kern="1200" dirty="0" smtClean="0">
              <a:latin typeface="Times New Roman" panose="02020603050405020304" pitchFamily="18" charset="0"/>
              <a:cs typeface="Times New Roman" panose="02020603050405020304" pitchFamily="18" charset="0"/>
            </a:rPr>
            <a:t>. If poverty, racism, and sexism exist, they must serve a function for society; they must be necessary and inevitable. This view is problematic for many</a:t>
          </a:r>
          <a:r>
            <a:rPr lang="en-US" sz="1800" kern="1200" smtClean="0">
              <a:latin typeface="Times New Roman" panose="02020603050405020304" pitchFamily="18" charset="0"/>
              <a:cs typeface="Times New Roman" panose="02020603050405020304" pitchFamily="18" charset="0"/>
            </a:rPr>
            <a:t>. As a critical response, sociologists developed the social-conflict approach.</a:t>
          </a:r>
          <a:endParaRPr lang="en-US" sz="1800" kern="1200" dirty="0">
            <a:latin typeface="Times New Roman" panose="02020603050405020304" pitchFamily="18" charset="0"/>
            <a:cs typeface="Times New Roman" panose="02020603050405020304" pitchFamily="18" charset="0"/>
          </a:endParaRPr>
        </a:p>
      </dsp:txBody>
      <dsp:txXfrm>
        <a:off x="0" y="1424898"/>
        <a:ext cx="10306540" cy="99367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FA606-CE42-4890-BA04-6F94C9606FA1}">
      <dsp:nvSpPr>
        <dsp:cNvPr id="0" name=""/>
        <dsp:cNvSpPr/>
      </dsp:nvSpPr>
      <dsp:spPr>
        <a:xfrm>
          <a:off x="0" y="6058"/>
          <a:ext cx="8128000" cy="5996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tx1"/>
              </a:solidFill>
              <a:latin typeface="Times New Roman" panose="02020603050405020304" pitchFamily="18" charset="0"/>
              <a:cs typeface="Times New Roman" panose="02020603050405020304" pitchFamily="18" charset="0"/>
            </a:rPr>
            <a:t>Advantages and Critiques</a:t>
          </a:r>
          <a:endParaRPr lang="en-US" sz="2500" b="1" kern="1200" dirty="0">
            <a:solidFill>
              <a:schemeClr val="tx1"/>
            </a:solidFill>
          </a:endParaRPr>
        </a:p>
      </dsp:txBody>
      <dsp:txXfrm>
        <a:off x="29271" y="35329"/>
        <a:ext cx="8069458" cy="54108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56072-6ECA-4D89-8961-F3BAB2A3A89F}">
      <dsp:nvSpPr>
        <dsp:cNvPr id="0" name=""/>
        <dsp:cNvSpPr/>
      </dsp:nvSpPr>
      <dsp:spPr>
        <a:xfrm>
          <a:off x="0" y="175"/>
          <a:ext cx="6261994" cy="6847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Times New Roman" panose="02020603050405020304" pitchFamily="18" charset="0"/>
              <a:cs typeface="Times New Roman" panose="02020603050405020304" pitchFamily="18" charset="0"/>
            </a:rPr>
            <a:t>2. Conflict Theory</a:t>
          </a:r>
          <a:endParaRPr lang="en-US" sz="3200" kern="1200" dirty="0">
            <a:solidFill>
              <a:schemeClr val="tx1"/>
            </a:solidFill>
          </a:endParaRPr>
        </a:p>
      </dsp:txBody>
      <dsp:txXfrm>
        <a:off x="33425" y="33600"/>
        <a:ext cx="6195144" cy="61787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7B748-F17D-47C3-AFB3-77B187F9B88B}">
      <dsp:nvSpPr>
        <dsp:cNvPr id="0" name=""/>
        <dsp:cNvSpPr/>
      </dsp:nvSpPr>
      <dsp:spPr>
        <a:xfrm>
          <a:off x="0" y="0"/>
          <a:ext cx="669987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824DA5-2119-4C37-8885-9C0FAA226D4E}">
      <dsp:nvSpPr>
        <dsp:cNvPr id="0" name=""/>
        <dsp:cNvSpPr/>
      </dsp:nvSpPr>
      <dsp:spPr>
        <a:xfrm>
          <a:off x="0" y="0"/>
          <a:ext cx="6699876" cy="600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ctr" defTabSz="1200150">
            <a:lnSpc>
              <a:spcPct val="90000"/>
            </a:lnSpc>
            <a:spcBef>
              <a:spcPct val="0"/>
            </a:spcBef>
            <a:spcAft>
              <a:spcPct val="35000"/>
            </a:spcAft>
          </a:pPr>
          <a:r>
            <a:rPr lang="en-US" sz="2700" b="1" i="1" kern="1200" dirty="0" smtClean="0">
              <a:latin typeface="Times New Roman" panose="02020603050405020304" pitchFamily="18" charset="0"/>
              <a:cs typeface="Times New Roman" panose="02020603050405020304" pitchFamily="18" charset="0"/>
            </a:rPr>
            <a:t>Founder and Key Contributions</a:t>
          </a:r>
          <a:endParaRPr lang="en-US" sz="2700" i="1" kern="1200" dirty="0"/>
        </a:p>
      </dsp:txBody>
      <dsp:txXfrm>
        <a:off x="0" y="0"/>
        <a:ext cx="6699876" cy="60041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22980-A3F2-40CF-84B6-94F975CD0087}">
      <dsp:nvSpPr>
        <dsp:cNvPr id="0" name=""/>
        <dsp:cNvSpPr/>
      </dsp:nvSpPr>
      <dsp:spPr>
        <a:xfrm>
          <a:off x="0" y="303"/>
          <a:ext cx="1052490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AA4643-6F1F-4B0A-8767-684F55C51F6F}">
      <dsp:nvSpPr>
        <dsp:cNvPr id="0" name=""/>
        <dsp:cNvSpPr/>
      </dsp:nvSpPr>
      <dsp:spPr>
        <a:xfrm>
          <a:off x="0" y="303"/>
          <a:ext cx="10514622" cy="14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The work of Karl Marx (1818–1883), a German social philosopher, cultural commentator, and political activist, was the inspiration for conﬂict theory, so the terms “conﬂict theory” and “Marxism” are sometimes used interchangeably in the social sciences. Marx’s ideas have become better known to the world as the </a:t>
          </a:r>
          <a:r>
            <a:rPr lang="en-US" sz="2200" b="1" kern="1200" dirty="0" smtClean="0">
              <a:latin typeface="Times New Roman" panose="02020603050405020304" pitchFamily="18" charset="0"/>
              <a:cs typeface="Times New Roman" panose="02020603050405020304" pitchFamily="18" charset="0"/>
            </a:rPr>
            <a:t>basis for communism.</a:t>
          </a:r>
          <a:endParaRPr lang="en-US" sz="2200" b="1" kern="1200" dirty="0"/>
        </a:p>
      </dsp:txBody>
      <dsp:txXfrm>
        <a:off x="0" y="303"/>
        <a:ext cx="10514622" cy="1419175"/>
      </dsp:txXfrm>
    </dsp:sp>
    <dsp:sp modelId="{EBE7EBA8-612D-46D5-B721-E779827CF155}">
      <dsp:nvSpPr>
        <dsp:cNvPr id="0" name=""/>
        <dsp:cNvSpPr/>
      </dsp:nvSpPr>
      <dsp:spPr>
        <a:xfrm>
          <a:off x="0" y="1419478"/>
          <a:ext cx="1052490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5CCDE7-BD43-416B-8190-E567CC818A1B}">
      <dsp:nvSpPr>
        <dsp:cNvPr id="0" name=""/>
        <dsp:cNvSpPr/>
      </dsp:nvSpPr>
      <dsp:spPr>
        <a:xfrm>
          <a:off x="0" y="1419478"/>
          <a:ext cx="10524901" cy="1153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Sociologists have found that Marx’s theory continues to provide a powerful tool for understanding social phenomena. </a:t>
          </a:r>
          <a:endParaRPr lang="en-US" sz="2200" kern="1200" dirty="0">
            <a:latin typeface="Times New Roman" panose="02020603050405020304" pitchFamily="18" charset="0"/>
            <a:cs typeface="Times New Roman" panose="02020603050405020304" pitchFamily="18" charset="0"/>
          </a:endParaRPr>
        </a:p>
      </dsp:txBody>
      <dsp:txXfrm>
        <a:off x="0" y="1419478"/>
        <a:ext cx="10524901" cy="115341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56072-6ECA-4D89-8961-F3BAB2A3A89F}">
      <dsp:nvSpPr>
        <dsp:cNvPr id="0" name=""/>
        <dsp:cNvSpPr/>
      </dsp:nvSpPr>
      <dsp:spPr>
        <a:xfrm>
          <a:off x="0" y="65116"/>
          <a:ext cx="8128000" cy="69556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solidFill>
                <a:schemeClr val="tx1"/>
              </a:solidFill>
              <a:latin typeface="Times New Roman" panose="02020603050405020304" pitchFamily="18" charset="0"/>
              <a:cs typeface="Times New Roman" panose="02020603050405020304" pitchFamily="18" charset="0"/>
            </a:rPr>
            <a:t>Conflict Theory - </a:t>
          </a:r>
          <a:r>
            <a:rPr lang="en-US" sz="2900" b="1" i="1" kern="1200" dirty="0" smtClean="0">
              <a:solidFill>
                <a:schemeClr val="tx1"/>
              </a:solidFill>
              <a:latin typeface="Times New Roman" panose="02020603050405020304" pitchFamily="18" charset="0"/>
              <a:cs typeface="Times New Roman" panose="02020603050405020304" pitchFamily="18" charset="0"/>
            </a:rPr>
            <a:t>Founder and Key Contributions</a:t>
          </a:r>
          <a:endParaRPr lang="en-US" sz="2900" kern="1200" dirty="0">
            <a:solidFill>
              <a:schemeClr val="tx1"/>
            </a:solidFill>
          </a:endParaRPr>
        </a:p>
      </dsp:txBody>
      <dsp:txXfrm>
        <a:off x="33955" y="99071"/>
        <a:ext cx="8060090" cy="62765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2F9F4-917A-43D2-97C9-DF3BA4B11FC1}">
      <dsp:nvSpPr>
        <dsp:cNvPr id="0" name=""/>
        <dsp:cNvSpPr/>
      </dsp:nvSpPr>
      <dsp:spPr>
        <a:xfrm>
          <a:off x="0" y="0"/>
          <a:ext cx="7073363" cy="1854558"/>
        </a:xfrm>
        <a:prstGeom prst="rect">
          <a:avLst/>
        </a:prstGeom>
        <a:solidFill>
          <a:srgbClr val="99CC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The idea that conﬂict between social groups is central to the workings of society and serves as the engine of social change is one of the most vital perspectives in sociology today. </a:t>
          </a:r>
          <a:endParaRPr lang="en-US" sz="2200" kern="1200" dirty="0"/>
        </a:p>
      </dsp:txBody>
      <dsp:txXfrm>
        <a:off x="0" y="0"/>
        <a:ext cx="7073363" cy="185455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B6C54-AED7-42E4-BD9E-2A21038EE6E4}">
      <dsp:nvSpPr>
        <dsp:cNvPr id="0" name=""/>
        <dsp:cNvSpPr/>
      </dsp:nvSpPr>
      <dsp:spPr>
        <a:xfrm>
          <a:off x="0" y="0"/>
          <a:ext cx="103961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0999C2-3E7B-4B5D-8A40-C84A8394F88B}">
      <dsp:nvSpPr>
        <dsp:cNvPr id="0" name=""/>
        <dsp:cNvSpPr/>
      </dsp:nvSpPr>
      <dsp:spPr>
        <a:xfrm>
          <a:off x="0" y="0"/>
          <a:ext cx="10396112" cy="985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Conﬂict theory is the </a:t>
          </a:r>
          <a:r>
            <a:rPr lang="en-US" sz="1800" b="1" kern="1200" dirty="0" smtClean="0">
              <a:latin typeface="Times New Roman" panose="02020603050405020304" pitchFamily="18" charset="0"/>
              <a:cs typeface="Times New Roman" panose="02020603050405020304" pitchFamily="18" charset="0"/>
            </a:rPr>
            <a:t>second major school of thought in sociology.  </a:t>
          </a:r>
          <a:r>
            <a:rPr lang="en-US" sz="1800" kern="1200" dirty="0" smtClean="0">
              <a:latin typeface="Times New Roman" panose="02020603050405020304" pitchFamily="18" charset="0"/>
              <a:cs typeface="Times New Roman" panose="02020603050405020304" pitchFamily="18" charset="0"/>
            </a:rPr>
            <a:t>Like structural functionalism, it’s a </a:t>
          </a:r>
          <a:r>
            <a:rPr lang="en-US" sz="1800" b="1" kern="1200" dirty="0" smtClean="0">
              <a:latin typeface="Times New Roman" panose="02020603050405020304" pitchFamily="18" charset="0"/>
              <a:cs typeface="Times New Roman" panose="02020603050405020304" pitchFamily="18" charset="0"/>
            </a:rPr>
            <a:t>macro-level approach to understanding social life </a:t>
          </a:r>
          <a:r>
            <a:rPr lang="en-US" sz="1800" kern="1200" dirty="0" smtClean="0">
              <a:latin typeface="Times New Roman" panose="02020603050405020304" pitchFamily="18" charset="0"/>
              <a:cs typeface="Times New Roman" panose="02020603050405020304" pitchFamily="18" charset="0"/>
            </a:rPr>
            <a:t>that dates to mid-nineteenth century Europe. </a:t>
          </a:r>
          <a:endParaRPr lang="en-US" sz="1800" kern="1200" dirty="0"/>
        </a:p>
      </dsp:txBody>
      <dsp:txXfrm>
        <a:off x="0" y="0"/>
        <a:ext cx="10396112" cy="985233"/>
      </dsp:txXfrm>
    </dsp:sp>
    <dsp:sp modelId="{8E30CE2F-8E77-4099-8830-CB18DD48CFF7}">
      <dsp:nvSpPr>
        <dsp:cNvPr id="0" name=""/>
        <dsp:cNvSpPr/>
      </dsp:nvSpPr>
      <dsp:spPr>
        <a:xfrm>
          <a:off x="0" y="985233"/>
          <a:ext cx="103961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CE796D-08D2-4437-8742-4EE0F65F61AD}">
      <dsp:nvSpPr>
        <dsp:cNvPr id="0" name=""/>
        <dsp:cNvSpPr/>
      </dsp:nvSpPr>
      <dsp:spPr>
        <a:xfrm>
          <a:off x="0" y="985233"/>
          <a:ext cx="10396112" cy="985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As conﬂict theory developed, however, its emphasis on social inequality as the basic characteristic of society helped answer some of the critiques of structural functionalism.</a:t>
          </a:r>
          <a:endParaRPr lang="en-US" sz="1800" kern="1200" dirty="0">
            <a:latin typeface="Times New Roman" panose="02020603050405020304" pitchFamily="18" charset="0"/>
            <a:cs typeface="Times New Roman" panose="02020603050405020304" pitchFamily="18" charset="0"/>
          </a:endParaRPr>
        </a:p>
      </dsp:txBody>
      <dsp:txXfrm>
        <a:off x="0" y="985233"/>
        <a:ext cx="10396112" cy="98523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8DC0D-E9A0-4B3A-998C-7A577BE21643}">
      <dsp:nvSpPr>
        <dsp:cNvPr id="0" name=""/>
        <dsp:cNvSpPr/>
      </dsp:nvSpPr>
      <dsp:spPr>
        <a:xfrm>
          <a:off x="0" y="1293"/>
          <a:ext cx="703746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2B2627-2CE2-4025-9F11-4ACB6C0F54E9}">
      <dsp:nvSpPr>
        <dsp:cNvPr id="0" name=""/>
        <dsp:cNvSpPr/>
      </dsp:nvSpPr>
      <dsp:spPr>
        <a:xfrm>
          <a:off x="0" y="1293"/>
          <a:ext cx="7030593" cy="17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According to conflict theory, </a:t>
          </a:r>
          <a:r>
            <a:rPr lang="en-US" sz="1800" b="1" kern="1200" dirty="0" smtClean="0">
              <a:latin typeface="Times New Roman" panose="02020603050405020304" pitchFamily="18" charset="0"/>
              <a:cs typeface="Times New Roman" panose="02020603050405020304" pitchFamily="18" charset="0"/>
            </a:rPr>
            <a:t>different groups in society compete over limited resources. </a:t>
          </a:r>
          <a:r>
            <a:rPr lang="en-US" sz="1800" kern="1200" dirty="0" smtClean="0">
              <a:latin typeface="Times New Roman" panose="02020603050405020304" pitchFamily="18" charset="0"/>
              <a:cs typeface="Times New Roman" panose="02020603050405020304" pitchFamily="18" charset="0"/>
            </a:rPr>
            <a:t>The founder of conflict theory, witnessed the Industrial Revolution that transformed Europe. He saw that peasants who had left the land to work in cities earned barely enough to eat. Things were so bad that the average worker died at age 30, the average wealthy person at age 50. </a:t>
          </a:r>
          <a:r>
            <a:rPr lang="en-US" sz="1800" b="1" kern="1200" dirty="0" smtClean="0">
              <a:latin typeface="Times New Roman" panose="02020603050405020304" pitchFamily="18" charset="0"/>
              <a:cs typeface="Times New Roman" panose="02020603050405020304" pitchFamily="18" charset="0"/>
            </a:rPr>
            <a:t>The capitalists control the legal and political system: If the workers rebel, the capitalists call on the power of the state to subdue them.</a:t>
          </a:r>
          <a:endParaRPr lang="en-US" sz="1800" b="1" kern="1200" dirty="0">
            <a:latin typeface="Times New Roman" panose="02020603050405020304" pitchFamily="18" charset="0"/>
            <a:cs typeface="Times New Roman" panose="02020603050405020304" pitchFamily="18" charset="0"/>
          </a:endParaRPr>
        </a:p>
      </dsp:txBody>
      <dsp:txXfrm>
        <a:off x="0" y="1293"/>
        <a:ext cx="7030593" cy="1750687"/>
      </dsp:txXfrm>
    </dsp:sp>
    <dsp:sp modelId="{5D9375C4-597F-4668-8270-DF865BAAD4AE}">
      <dsp:nvSpPr>
        <dsp:cNvPr id="0" name=""/>
        <dsp:cNvSpPr/>
      </dsp:nvSpPr>
      <dsp:spPr>
        <a:xfrm>
          <a:off x="0" y="1751981"/>
          <a:ext cx="703746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7E5D7-ABA4-4B07-8B39-F56AA033BA8E}">
      <dsp:nvSpPr>
        <dsp:cNvPr id="0" name=""/>
        <dsp:cNvSpPr/>
      </dsp:nvSpPr>
      <dsp:spPr>
        <a:xfrm>
          <a:off x="0" y="1751981"/>
          <a:ext cx="7037466" cy="938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As he did so, he developed </a:t>
          </a:r>
          <a:r>
            <a:rPr lang="en-US" sz="1800" b="1" kern="1200" dirty="0" smtClean="0">
              <a:latin typeface="Times New Roman" panose="02020603050405020304" pitchFamily="18" charset="0"/>
              <a:cs typeface="Times New Roman" panose="02020603050405020304" pitchFamily="18" charset="0"/>
            </a:rPr>
            <a:t>conflict theory</a:t>
          </a:r>
          <a:r>
            <a:rPr lang="en-US" sz="1800" kern="1200" dirty="0" smtClean="0">
              <a:latin typeface="Times New Roman" panose="02020603050405020304" pitchFamily="18" charset="0"/>
              <a:cs typeface="Times New Roman" panose="02020603050405020304" pitchFamily="18" charset="0"/>
            </a:rPr>
            <a:t>. He concluded that the </a:t>
          </a:r>
          <a:r>
            <a:rPr lang="en-US" sz="1800" b="1" kern="1200" dirty="0" smtClean="0">
              <a:latin typeface="Times New Roman" panose="02020603050405020304" pitchFamily="18" charset="0"/>
              <a:cs typeface="Times New Roman" panose="02020603050405020304" pitchFamily="18" charset="0"/>
            </a:rPr>
            <a:t>key to human history is </a:t>
          </a:r>
          <a:r>
            <a:rPr lang="en-US" sz="1800" b="1" i="1" kern="1200" dirty="0" smtClean="0">
              <a:latin typeface="Times New Roman" panose="02020603050405020304" pitchFamily="18" charset="0"/>
              <a:cs typeface="Times New Roman" panose="02020603050405020304" pitchFamily="18" charset="0"/>
            </a:rPr>
            <a:t>class conflict</a:t>
          </a:r>
          <a:r>
            <a:rPr lang="en-US" sz="1800" b="1" kern="1200" dirty="0" smtClean="0">
              <a:latin typeface="Times New Roman" panose="02020603050405020304" pitchFamily="18" charset="0"/>
              <a:cs typeface="Times New Roman" panose="02020603050405020304" pitchFamily="18" charset="0"/>
            </a:rPr>
            <a:t>.</a:t>
          </a:r>
          <a:endParaRPr lang="en-US" sz="1800" b="1" kern="1200" dirty="0">
            <a:latin typeface="Times New Roman" panose="02020603050405020304" pitchFamily="18" charset="0"/>
            <a:cs typeface="Times New Roman" panose="02020603050405020304" pitchFamily="18" charset="0"/>
          </a:endParaRPr>
        </a:p>
      </dsp:txBody>
      <dsp:txXfrm>
        <a:off x="0" y="1751981"/>
        <a:ext cx="7037466" cy="9384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4C441-C815-46FC-B8F6-7775D78D7E7B}">
      <dsp:nvSpPr>
        <dsp:cNvPr id="0" name=""/>
        <dsp:cNvSpPr/>
      </dsp:nvSpPr>
      <dsp:spPr>
        <a:xfrm>
          <a:off x="0" y="1708"/>
          <a:ext cx="88506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CAC9BD-7A28-42EE-B1A6-B1A32F9F1172}">
      <dsp:nvSpPr>
        <dsp:cNvPr id="0" name=""/>
        <dsp:cNvSpPr/>
      </dsp:nvSpPr>
      <dsp:spPr>
        <a:xfrm>
          <a:off x="0" y="1708"/>
          <a:ext cx="8850648" cy="58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Levels of Analysis: Microsociology and Macrosociology</a:t>
          </a:r>
          <a:endParaRPr lang="en-US" sz="2800" kern="1200" dirty="0">
            <a:latin typeface="Times New Roman" panose="02020603050405020304" pitchFamily="18" charset="0"/>
            <a:cs typeface="Times New Roman" panose="02020603050405020304" pitchFamily="18" charset="0"/>
          </a:endParaRPr>
        </a:p>
      </dsp:txBody>
      <dsp:txXfrm>
        <a:off x="0" y="1708"/>
        <a:ext cx="8850648" cy="582457"/>
      </dsp:txXfrm>
    </dsp:sp>
    <dsp:sp modelId="{263188FE-182B-42B7-804A-CCFB35A22A76}">
      <dsp:nvSpPr>
        <dsp:cNvPr id="0" name=""/>
        <dsp:cNvSpPr/>
      </dsp:nvSpPr>
      <dsp:spPr>
        <a:xfrm>
          <a:off x="0" y="584166"/>
          <a:ext cx="88506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A60795-B6F8-49EB-9A42-645D2A18B232}">
      <dsp:nvSpPr>
        <dsp:cNvPr id="0" name=""/>
        <dsp:cNvSpPr/>
      </dsp:nvSpPr>
      <dsp:spPr>
        <a:xfrm>
          <a:off x="0" y="584166"/>
          <a:ext cx="8850648" cy="58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Major Sociological Perspectives</a:t>
          </a:r>
          <a:endParaRPr lang="en-US" sz="2800" kern="1200" dirty="0">
            <a:latin typeface="Times New Roman" panose="02020603050405020304" pitchFamily="18" charset="0"/>
            <a:cs typeface="Times New Roman" panose="02020603050405020304" pitchFamily="18" charset="0"/>
          </a:endParaRPr>
        </a:p>
      </dsp:txBody>
      <dsp:txXfrm>
        <a:off x="0" y="584166"/>
        <a:ext cx="8850648" cy="582457"/>
      </dsp:txXfrm>
    </dsp:sp>
    <dsp:sp modelId="{3D7D21F8-D969-4A85-981F-BE083BBAF2C9}">
      <dsp:nvSpPr>
        <dsp:cNvPr id="0" name=""/>
        <dsp:cNvSpPr/>
      </dsp:nvSpPr>
      <dsp:spPr>
        <a:xfrm>
          <a:off x="0" y="1166624"/>
          <a:ext cx="88506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06F8D-9FAC-4C87-AB37-9EC6EA6F56C5}">
      <dsp:nvSpPr>
        <dsp:cNvPr id="0" name=""/>
        <dsp:cNvSpPr/>
      </dsp:nvSpPr>
      <dsp:spPr>
        <a:xfrm>
          <a:off x="0" y="1166624"/>
          <a:ext cx="8850648" cy="58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smtClean="0">
              <a:latin typeface="Times New Roman" panose="02020603050405020304" pitchFamily="18" charset="0"/>
              <a:cs typeface="Times New Roman" panose="02020603050405020304" pitchFamily="18" charset="0"/>
            </a:rPr>
            <a:t>Structural Functionalism </a:t>
          </a:r>
          <a:endParaRPr lang="en-US" sz="2800" kern="1200" dirty="0">
            <a:latin typeface="Times New Roman" panose="02020603050405020304" pitchFamily="18" charset="0"/>
            <a:cs typeface="Times New Roman" panose="02020603050405020304" pitchFamily="18" charset="0"/>
          </a:endParaRPr>
        </a:p>
      </dsp:txBody>
      <dsp:txXfrm>
        <a:off x="0" y="1166624"/>
        <a:ext cx="8850648" cy="582457"/>
      </dsp:txXfrm>
    </dsp:sp>
    <dsp:sp modelId="{9433A8CE-874D-44AF-A721-67DB9171A6B8}">
      <dsp:nvSpPr>
        <dsp:cNvPr id="0" name=""/>
        <dsp:cNvSpPr/>
      </dsp:nvSpPr>
      <dsp:spPr>
        <a:xfrm>
          <a:off x="0" y="1749081"/>
          <a:ext cx="88506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6290D8-4E15-4C2A-A82A-F8EC2BE33C91}">
      <dsp:nvSpPr>
        <dsp:cNvPr id="0" name=""/>
        <dsp:cNvSpPr/>
      </dsp:nvSpPr>
      <dsp:spPr>
        <a:xfrm>
          <a:off x="0" y="1749082"/>
          <a:ext cx="8850648" cy="58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Conflict Theory</a:t>
          </a:r>
          <a:endParaRPr lang="en-US" sz="2800" kern="1200" dirty="0">
            <a:latin typeface="Times New Roman" panose="02020603050405020304" pitchFamily="18" charset="0"/>
            <a:cs typeface="Times New Roman" panose="02020603050405020304" pitchFamily="18" charset="0"/>
          </a:endParaRPr>
        </a:p>
      </dsp:txBody>
      <dsp:txXfrm>
        <a:off x="0" y="1749082"/>
        <a:ext cx="8850648" cy="582457"/>
      </dsp:txXfrm>
    </dsp:sp>
    <dsp:sp modelId="{1B56DE6E-58ED-4906-B650-3F54DF9E99D6}">
      <dsp:nvSpPr>
        <dsp:cNvPr id="0" name=""/>
        <dsp:cNvSpPr/>
      </dsp:nvSpPr>
      <dsp:spPr>
        <a:xfrm>
          <a:off x="0" y="2331539"/>
          <a:ext cx="88506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3A940D-9FF6-4124-ACB2-4006CBEA93F8}">
      <dsp:nvSpPr>
        <dsp:cNvPr id="0" name=""/>
        <dsp:cNvSpPr/>
      </dsp:nvSpPr>
      <dsp:spPr>
        <a:xfrm>
          <a:off x="0" y="2331539"/>
          <a:ext cx="8850648" cy="58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smtClean="0">
              <a:latin typeface="Times New Roman" panose="02020603050405020304" pitchFamily="18" charset="0"/>
              <a:cs typeface="Times New Roman" panose="02020603050405020304" pitchFamily="18" charset="0"/>
            </a:rPr>
            <a:t>Symbolic Interactionist </a:t>
          </a:r>
          <a:endParaRPr lang="en-US" sz="2800" kern="1200" dirty="0">
            <a:latin typeface="Times New Roman" panose="02020603050405020304" pitchFamily="18" charset="0"/>
            <a:cs typeface="Times New Roman" panose="02020603050405020304" pitchFamily="18" charset="0"/>
          </a:endParaRPr>
        </a:p>
      </dsp:txBody>
      <dsp:txXfrm>
        <a:off x="0" y="2331539"/>
        <a:ext cx="8850648" cy="582457"/>
      </dsp:txXfrm>
    </dsp:sp>
    <dsp:sp modelId="{66E917F2-A502-44F0-8301-9A1A9F1292A4}">
      <dsp:nvSpPr>
        <dsp:cNvPr id="0" name=""/>
        <dsp:cNvSpPr/>
      </dsp:nvSpPr>
      <dsp:spPr>
        <a:xfrm>
          <a:off x="0" y="2913997"/>
          <a:ext cx="88506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AD92F0-D261-4935-8A7A-9443DF128C9A}">
      <dsp:nvSpPr>
        <dsp:cNvPr id="0" name=""/>
        <dsp:cNvSpPr/>
      </dsp:nvSpPr>
      <dsp:spPr>
        <a:xfrm>
          <a:off x="0" y="2913997"/>
          <a:ext cx="8850648" cy="582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Feminist</a:t>
          </a:r>
          <a:endParaRPr lang="en-US" sz="2800" kern="1200" dirty="0">
            <a:latin typeface="Times New Roman" panose="02020603050405020304" pitchFamily="18" charset="0"/>
            <a:cs typeface="Times New Roman" panose="02020603050405020304" pitchFamily="18" charset="0"/>
          </a:endParaRPr>
        </a:p>
      </dsp:txBody>
      <dsp:txXfrm>
        <a:off x="0" y="2913997"/>
        <a:ext cx="8850648" cy="58245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28011-B2FB-4DD9-99B0-9E208633FC83}">
      <dsp:nvSpPr>
        <dsp:cNvPr id="0" name=""/>
        <dsp:cNvSpPr/>
      </dsp:nvSpPr>
      <dsp:spPr>
        <a:xfrm>
          <a:off x="0" y="25"/>
          <a:ext cx="104846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A6A7FD-217C-4F49-BDD8-AA5EA688AE9E}">
      <dsp:nvSpPr>
        <dsp:cNvPr id="0" name=""/>
        <dsp:cNvSpPr/>
      </dsp:nvSpPr>
      <dsp:spPr>
        <a:xfrm>
          <a:off x="0" y="25"/>
          <a:ext cx="10474375" cy="998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Unlike the functionalists, who view society as a harmonious whole with its parts working together, conflict theorists stress that society is composed of groups that compete with one another for scarce resources.</a:t>
          </a:r>
        </a:p>
      </dsp:txBody>
      <dsp:txXfrm>
        <a:off x="0" y="25"/>
        <a:ext cx="10474375" cy="998061"/>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50BCF-2DCA-4466-AA27-720B60C9ADD2}">
      <dsp:nvSpPr>
        <dsp:cNvPr id="0" name=""/>
        <dsp:cNvSpPr/>
      </dsp:nvSpPr>
      <dsp:spPr>
        <a:xfrm>
          <a:off x="0" y="0"/>
          <a:ext cx="1043475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467475-E371-496C-B5EA-2CEC6B6A3EBB}">
      <dsp:nvSpPr>
        <dsp:cNvPr id="0" name=""/>
        <dsp:cNvSpPr/>
      </dsp:nvSpPr>
      <dsp:spPr>
        <a:xfrm>
          <a:off x="0" y="0"/>
          <a:ext cx="10434751" cy="1094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Conﬂict theory proposes that </a:t>
          </a:r>
          <a:r>
            <a:rPr lang="en-US" sz="1800" b="1" kern="1200" dirty="0" smtClean="0">
              <a:latin typeface="Times New Roman" panose="02020603050405020304" pitchFamily="18" charset="0"/>
              <a:cs typeface="Times New Roman" panose="02020603050405020304" pitchFamily="18" charset="0"/>
            </a:rPr>
            <a:t>conﬂict and tension are basic facts of social life</a:t>
          </a:r>
          <a:r>
            <a:rPr lang="en-US" sz="1800" kern="1200" dirty="0" smtClean="0">
              <a:latin typeface="Times New Roman" panose="02020603050405020304" pitchFamily="18" charset="0"/>
              <a:cs typeface="Times New Roman" panose="02020603050405020304" pitchFamily="18" charset="0"/>
            </a:rPr>
            <a:t> and suggests that people have disagreements over goals and values and are involved in struggles over both </a:t>
          </a:r>
          <a:r>
            <a:rPr lang="en-US" sz="1800" b="1" kern="1200" dirty="0" smtClean="0">
              <a:latin typeface="Times New Roman" panose="02020603050405020304" pitchFamily="18" charset="0"/>
              <a:cs typeface="Times New Roman" panose="02020603050405020304" pitchFamily="18" charset="0"/>
            </a:rPr>
            <a:t>resources and power. </a:t>
          </a:r>
          <a:endParaRPr lang="en-US" sz="1800" b="1" kern="1200" dirty="0"/>
        </a:p>
      </dsp:txBody>
      <dsp:txXfrm>
        <a:off x="0" y="0"/>
        <a:ext cx="10434751" cy="109470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55E05-A255-47FF-A4DC-85C50C523BD1}">
      <dsp:nvSpPr>
        <dsp:cNvPr id="0" name=""/>
        <dsp:cNvSpPr/>
      </dsp:nvSpPr>
      <dsp:spPr>
        <a:xfrm>
          <a:off x="0" y="101"/>
          <a:ext cx="8128000" cy="59377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solidFill>
                <a:schemeClr val="tx1"/>
              </a:solidFill>
              <a:latin typeface="Times New Roman" panose="02020603050405020304" pitchFamily="18" charset="0"/>
              <a:cs typeface="Times New Roman" panose="02020603050405020304" pitchFamily="18" charset="0"/>
            </a:rPr>
            <a:t>Original Principles</a:t>
          </a:r>
          <a:endParaRPr lang="en-US" sz="2800" kern="1200" dirty="0">
            <a:solidFill>
              <a:schemeClr val="tx1"/>
            </a:solidFill>
          </a:endParaRPr>
        </a:p>
      </dsp:txBody>
      <dsp:txXfrm>
        <a:off x="28986" y="29087"/>
        <a:ext cx="8070028" cy="535803"/>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1C5F2-7FDC-4245-9BCF-E1A04909686B}">
      <dsp:nvSpPr>
        <dsp:cNvPr id="0" name=""/>
        <dsp:cNvSpPr/>
      </dsp:nvSpPr>
      <dsp:spPr>
        <a:xfrm>
          <a:off x="0" y="975"/>
          <a:ext cx="626199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B5E405-C37D-496E-A6E6-AAF51C99B5A1}">
      <dsp:nvSpPr>
        <dsp:cNvPr id="0" name=""/>
        <dsp:cNvSpPr/>
      </dsp:nvSpPr>
      <dsp:spPr>
        <a:xfrm>
          <a:off x="0" y="975"/>
          <a:ext cx="6255879" cy="1981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The wealthy and powerful </a:t>
          </a:r>
          <a:r>
            <a:rPr lang="en-US" sz="1800" b="1" kern="1200" dirty="0" smtClean="0">
              <a:latin typeface="Times New Roman" panose="02020603050405020304" pitchFamily="18" charset="0"/>
              <a:cs typeface="Times New Roman" panose="02020603050405020304" pitchFamily="18" charset="0"/>
            </a:rPr>
            <a:t>bourgeoisie control major social institutions, reinforcing the class structure</a:t>
          </a:r>
          <a:r>
            <a:rPr lang="en-US" sz="1800" kern="1200" dirty="0" smtClean="0">
              <a:latin typeface="Times New Roman" panose="02020603050405020304" pitchFamily="18" charset="0"/>
              <a:cs typeface="Times New Roman" panose="02020603050405020304" pitchFamily="18" charset="0"/>
            </a:rPr>
            <a:t> so that the state, education, religion, and even the family are organized to represent their interests. Conﬂict theory takes a critical stance toward existing social arrangements and attempts to expose their inner workings.</a:t>
          </a:r>
          <a:endParaRPr lang="en-US" sz="1800" kern="1200" dirty="0"/>
        </a:p>
      </dsp:txBody>
      <dsp:txXfrm>
        <a:off x="0" y="975"/>
        <a:ext cx="6255879" cy="1981394"/>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6D4E3-B025-4766-ABFB-F70F289ACC7D}">
      <dsp:nvSpPr>
        <dsp:cNvPr id="0" name=""/>
        <dsp:cNvSpPr/>
      </dsp:nvSpPr>
      <dsp:spPr>
        <a:xfrm>
          <a:off x="0" y="0"/>
          <a:ext cx="1038323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E8C08-C015-4D99-954C-2EAE4BC7A0B9}">
      <dsp:nvSpPr>
        <dsp:cNvPr id="0" name=""/>
        <dsp:cNvSpPr/>
      </dsp:nvSpPr>
      <dsp:spPr>
        <a:xfrm>
          <a:off x="0" y="0"/>
          <a:ext cx="10383235" cy="1184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Conﬂict theory sees the </a:t>
          </a:r>
          <a:r>
            <a:rPr lang="en-US" sz="1800" b="1" kern="1200" dirty="0" smtClean="0">
              <a:latin typeface="Times New Roman" panose="02020603050405020304" pitchFamily="18" charset="0"/>
              <a:cs typeface="Times New Roman" panose="02020603050405020304" pitchFamily="18" charset="0"/>
            </a:rPr>
            <a:t>transformation of society over time as inevitable. </a:t>
          </a:r>
          <a:r>
            <a:rPr lang="en-US" sz="1800" kern="1200" dirty="0" smtClean="0">
              <a:latin typeface="Times New Roman" panose="02020603050405020304" pitchFamily="18" charset="0"/>
              <a:cs typeface="Times New Roman" panose="02020603050405020304" pitchFamily="18" charset="0"/>
            </a:rPr>
            <a:t>Marx argued that the only way to change the status quo is for the masses to attain class consciousness. This can happen only when people recognize how society works and challenge those in power. He believed that </a:t>
          </a:r>
          <a:r>
            <a:rPr lang="en-US" sz="1800" b="1" kern="1200" dirty="0" smtClean="0">
              <a:latin typeface="Times New Roman" panose="02020603050405020304" pitchFamily="18" charset="0"/>
              <a:cs typeface="Times New Roman" panose="02020603050405020304" pitchFamily="18" charset="0"/>
            </a:rPr>
            <a:t>social change would occur when there was enough tension and conﬂict</a:t>
          </a:r>
          <a:r>
            <a:rPr lang="en-US" sz="1800" kern="1200" dirty="0" smtClean="0">
              <a:latin typeface="Times New Roman" panose="02020603050405020304" pitchFamily="18" charset="0"/>
              <a:cs typeface="Times New Roman" panose="02020603050405020304" pitchFamily="18" charset="0"/>
            </a:rPr>
            <a:t>.</a:t>
          </a:r>
          <a:endParaRPr lang="en-US" sz="1800" kern="1200" dirty="0"/>
        </a:p>
      </dsp:txBody>
      <dsp:txXfrm>
        <a:off x="0" y="0"/>
        <a:ext cx="10383235" cy="1184857"/>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2EBAC-E8EC-4386-B706-5A189C2252EB}">
      <dsp:nvSpPr>
        <dsp:cNvPr id="0" name=""/>
        <dsp:cNvSpPr/>
      </dsp:nvSpPr>
      <dsp:spPr>
        <a:xfrm>
          <a:off x="0" y="1132"/>
          <a:ext cx="1033008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67233B-3F2A-429D-AB2B-1F580B1B913F}">
      <dsp:nvSpPr>
        <dsp:cNvPr id="0" name=""/>
        <dsp:cNvSpPr/>
      </dsp:nvSpPr>
      <dsp:spPr>
        <a:xfrm>
          <a:off x="0" y="1132"/>
          <a:ext cx="10319996" cy="1232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Many sociologists extend conflict theory beyond the relationship of capitalists and workers. They examine how opposing interests run through every layer of society—whether in a small group, an organization, a community, or an entire society.</a:t>
          </a:r>
          <a:endParaRPr lang="en-US" sz="1800" kern="1200" dirty="0"/>
        </a:p>
      </dsp:txBody>
      <dsp:txXfrm>
        <a:off x="0" y="1132"/>
        <a:ext cx="10319996" cy="1232106"/>
      </dsp:txXfrm>
    </dsp:sp>
    <dsp:sp modelId="{B72C1212-6688-478E-A1A1-999CDB5DB6EE}">
      <dsp:nvSpPr>
        <dsp:cNvPr id="0" name=""/>
        <dsp:cNvSpPr/>
      </dsp:nvSpPr>
      <dsp:spPr>
        <a:xfrm>
          <a:off x="0" y="1233239"/>
          <a:ext cx="1033008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2AD51C-4D3A-45CF-942F-31EAE2E544BA}">
      <dsp:nvSpPr>
        <dsp:cNvPr id="0" name=""/>
        <dsp:cNvSpPr/>
      </dsp:nvSpPr>
      <dsp:spPr>
        <a:xfrm>
          <a:off x="0" y="1233239"/>
          <a:ext cx="10319996" cy="154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For example, when teachers, parents, or the police try to enforce conformity, this creates resentment and resistance. It is the same when a teenager tries to "change the rules” to gain more independence. </a:t>
          </a:r>
          <a:r>
            <a:rPr lang="en-US" sz="1800" b="1" kern="1200" dirty="0" smtClean="0">
              <a:latin typeface="Times New Roman" panose="02020603050405020304" pitchFamily="18" charset="0"/>
              <a:cs typeface="Times New Roman" panose="02020603050405020304" pitchFamily="18" charset="0"/>
            </a:rPr>
            <a:t>Throughout society, then, there is a constant struggle to determine who has authority or influence and how far that dominance goes </a:t>
          </a:r>
          <a:r>
            <a:rPr lang="en-US" sz="1800" kern="1200" dirty="0" smtClean="0">
              <a:latin typeface="Times New Roman" panose="02020603050405020304" pitchFamily="18" charset="0"/>
              <a:cs typeface="Times New Roman" panose="02020603050405020304" pitchFamily="18" charset="0"/>
            </a:rPr>
            <a:t>(Turner 1978; </a:t>
          </a:r>
          <a:r>
            <a:rPr lang="en-US" sz="1800" kern="1200" dirty="0" err="1" smtClean="0">
              <a:latin typeface="Times New Roman" panose="02020603050405020304" pitchFamily="18" charset="0"/>
              <a:cs typeface="Times New Roman" panose="02020603050405020304" pitchFamily="18" charset="0"/>
            </a:rPr>
            <a:t>Piven</a:t>
          </a:r>
          <a:r>
            <a:rPr lang="en-US" sz="1800" kern="1200" dirty="0" smtClean="0">
              <a:latin typeface="Times New Roman" panose="02020603050405020304" pitchFamily="18" charset="0"/>
              <a:cs typeface="Times New Roman" panose="02020603050405020304" pitchFamily="18" charset="0"/>
            </a:rPr>
            <a:t> 2008; </a:t>
          </a:r>
          <a:r>
            <a:rPr lang="en-US" sz="1800" kern="1200" dirty="0" err="1" smtClean="0">
              <a:latin typeface="Times New Roman" panose="02020603050405020304" pitchFamily="18" charset="0"/>
              <a:cs typeface="Times New Roman" panose="02020603050405020304" pitchFamily="18" charset="0"/>
            </a:rPr>
            <a:t>Manza</a:t>
          </a:r>
          <a:r>
            <a:rPr lang="en-US" sz="1800" kern="1200" dirty="0" smtClean="0">
              <a:latin typeface="Times New Roman" panose="02020603050405020304" pitchFamily="18" charset="0"/>
              <a:cs typeface="Times New Roman" panose="02020603050405020304" pitchFamily="18" charset="0"/>
            </a:rPr>
            <a:t> and McCarthy 2011).</a:t>
          </a:r>
        </a:p>
      </dsp:txBody>
      <dsp:txXfrm>
        <a:off x="0" y="1233239"/>
        <a:ext cx="10319996" cy="1544204"/>
      </dsp:txXfrm>
    </dsp:sp>
    <dsp:sp modelId="{74D4A27C-D82E-43FB-86A3-9A737D832952}">
      <dsp:nvSpPr>
        <dsp:cNvPr id="0" name=""/>
        <dsp:cNvSpPr/>
      </dsp:nvSpPr>
      <dsp:spPr>
        <a:xfrm>
          <a:off x="0" y="2777443"/>
          <a:ext cx="1033008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8ECD79-60FA-4508-95DD-8B57AA76CC0B}">
      <dsp:nvSpPr>
        <dsp:cNvPr id="0" name=""/>
        <dsp:cNvSpPr/>
      </dsp:nvSpPr>
      <dsp:spPr>
        <a:xfrm>
          <a:off x="0" y="2777443"/>
          <a:ext cx="10319996" cy="1244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Minimum wages, eight-hour days, coffee breaks, five-day work weeks, paid vacations and holidays, medical benefits, sick leave, unemployment compensation, Social Security, and, for union workers, the right to strike. These benefits came not from generous hearts, but by workers forcing concessions from their employers.</a:t>
          </a:r>
        </a:p>
      </dsp:txBody>
      <dsp:txXfrm>
        <a:off x="0" y="2777443"/>
        <a:ext cx="10319996" cy="1244784"/>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5695C-DD96-4C32-B759-CA354AF373D6}">
      <dsp:nvSpPr>
        <dsp:cNvPr id="0" name=""/>
        <dsp:cNvSpPr/>
      </dsp:nvSpPr>
      <dsp:spPr>
        <a:xfrm>
          <a:off x="0" y="320"/>
          <a:ext cx="8128000" cy="73298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tx1"/>
              </a:solidFill>
              <a:latin typeface="Times New Roman" panose="02020603050405020304" pitchFamily="18" charset="0"/>
              <a:cs typeface="Times New Roman" panose="02020603050405020304" pitchFamily="18" charset="0"/>
            </a:rPr>
            <a:t>Conflict Theory Today</a:t>
          </a:r>
          <a:endParaRPr lang="en-US" sz="3600" kern="1200" dirty="0">
            <a:solidFill>
              <a:schemeClr val="tx1"/>
            </a:solidFill>
            <a:latin typeface="Times New Roman" panose="02020603050405020304" pitchFamily="18" charset="0"/>
            <a:cs typeface="Times New Roman" panose="02020603050405020304" pitchFamily="18" charset="0"/>
          </a:endParaRPr>
        </a:p>
      </dsp:txBody>
      <dsp:txXfrm>
        <a:off x="35781" y="36101"/>
        <a:ext cx="8056438" cy="66142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FEB81-AC14-4104-A18B-495C5ECA90BF}">
      <dsp:nvSpPr>
        <dsp:cNvPr id="0" name=""/>
        <dsp:cNvSpPr/>
      </dsp:nvSpPr>
      <dsp:spPr>
        <a:xfrm>
          <a:off x="0" y="3599"/>
          <a:ext cx="8128000"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b="1" kern="1200" dirty="0" smtClean="0">
              <a:solidFill>
                <a:schemeClr val="tx1"/>
              </a:solidFill>
              <a:latin typeface="Times New Roman" panose="02020603050405020304" pitchFamily="18" charset="0"/>
              <a:cs typeface="Times New Roman" panose="02020603050405020304" pitchFamily="18" charset="0"/>
            </a:rPr>
            <a:t>Advantages and Critiques</a:t>
          </a:r>
          <a:endParaRPr lang="en-US" sz="3000" kern="1200" dirty="0">
            <a:solidFill>
              <a:schemeClr val="tx1"/>
            </a:solidFill>
          </a:endParaRPr>
        </a:p>
      </dsp:txBody>
      <dsp:txXfrm>
        <a:off x="35125" y="38724"/>
        <a:ext cx="8057750" cy="649299"/>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98867-0DB9-4D51-B371-BBBF8C041E7A}">
      <dsp:nvSpPr>
        <dsp:cNvPr id="0" name=""/>
        <dsp:cNvSpPr/>
      </dsp:nvSpPr>
      <dsp:spPr>
        <a:xfrm>
          <a:off x="0" y="1282"/>
          <a:ext cx="552089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0B040E-069E-4BFD-9E17-B4372A58EBAA}">
      <dsp:nvSpPr>
        <dsp:cNvPr id="0" name=""/>
        <dsp:cNvSpPr/>
      </dsp:nvSpPr>
      <dsp:spPr>
        <a:xfrm>
          <a:off x="0" y="1282"/>
          <a:ext cx="5520891" cy="2624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Young people from privileged families get the best schooling, which leads them to college and later to high-income careers. The children of poor families, by contrast, are not prepared for college and, like their parents before them, typically get stuck in low-paying jobs. In both cases, the social standing of one generation is passed on to the next, with schools justifying the practice in terms of individual merit (Bowles &amp; </a:t>
          </a:r>
          <a:r>
            <a:rPr lang="en-US" sz="2000" kern="1200" dirty="0" err="1" smtClean="0">
              <a:latin typeface="Times New Roman" panose="02020603050405020304" pitchFamily="18" charset="0"/>
              <a:cs typeface="Times New Roman" panose="02020603050405020304" pitchFamily="18" charset="0"/>
            </a:rPr>
            <a:t>Gintis</a:t>
          </a:r>
          <a:r>
            <a:rPr lang="en-US" sz="2000" kern="1200" dirty="0" smtClean="0">
              <a:latin typeface="Times New Roman" panose="02020603050405020304" pitchFamily="18" charset="0"/>
              <a:cs typeface="Times New Roman" panose="02020603050405020304" pitchFamily="18" charset="0"/>
            </a:rPr>
            <a:t>, 1976; Oakes, 1982, 1985; Brunello &amp; </a:t>
          </a:r>
          <a:r>
            <a:rPr lang="en-US" sz="2000" kern="1200" dirty="0" err="1" smtClean="0">
              <a:latin typeface="Times New Roman" panose="02020603050405020304" pitchFamily="18" charset="0"/>
              <a:cs typeface="Times New Roman" panose="02020603050405020304" pitchFamily="18" charset="0"/>
            </a:rPr>
            <a:t>Checchi</a:t>
          </a:r>
          <a:r>
            <a:rPr lang="en-US" sz="2000" kern="1200" dirty="0" smtClean="0">
              <a:latin typeface="Times New Roman" panose="02020603050405020304" pitchFamily="18" charset="0"/>
              <a:cs typeface="Times New Roman" panose="02020603050405020304" pitchFamily="18" charset="0"/>
            </a:rPr>
            <a:t>, 2007).</a:t>
          </a:r>
          <a:endParaRPr lang="en-US" sz="2000" kern="1200" dirty="0">
            <a:latin typeface="Times New Roman" panose="02020603050405020304" pitchFamily="18" charset="0"/>
            <a:cs typeface="Times New Roman" panose="02020603050405020304" pitchFamily="18" charset="0"/>
          </a:endParaRPr>
        </a:p>
      </dsp:txBody>
      <dsp:txXfrm>
        <a:off x="0" y="1282"/>
        <a:ext cx="5520891" cy="2624256"/>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0C570-9C1A-4EBA-AC40-AD7CDEAAA88D}">
      <dsp:nvSpPr>
        <dsp:cNvPr id="0" name=""/>
        <dsp:cNvSpPr/>
      </dsp:nvSpPr>
      <dsp:spPr>
        <a:xfrm>
          <a:off x="0" y="2174"/>
          <a:ext cx="1028020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23ED46-7DC4-4A33-BC22-E0924C1BED8C}">
      <dsp:nvSpPr>
        <dsp:cNvPr id="0" name=""/>
        <dsp:cNvSpPr/>
      </dsp:nvSpPr>
      <dsp:spPr>
        <a:xfrm>
          <a:off x="0" y="2174"/>
          <a:ext cx="10280204" cy="123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Marxist ideas have been important in achieving change through many twentieth - century social movements, including </a:t>
          </a:r>
          <a:r>
            <a:rPr lang="en-US" sz="2000" b="1" kern="1200" dirty="0" smtClean="0">
              <a:latin typeface="Times New Roman" panose="02020603050405020304" pitchFamily="18" charset="0"/>
              <a:cs typeface="Times New Roman" panose="02020603050405020304" pitchFamily="18" charset="0"/>
            </a:rPr>
            <a:t>civil rights, antiwar, women’s rights, gay rights, animal rights, environmentalism, and multiculturalism.</a:t>
          </a:r>
          <a:endParaRPr lang="en-US" sz="2000" b="1" kern="1200" dirty="0"/>
        </a:p>
      </dsp:txBody>
      <dsp:txXfrm>
        <a:off x="0" y="2174"/>
        <a:ext cx="10280204" cy="1236313"/>
      </dsp:txXfrm>
    </dsp:sp>
    <dsp:sp modelId="{D79ADE26-3975-4AC6-9C83-A50A162CEDC9}">
      <dsp:nvSpPr>
        <dsp:cNvPr id="0" name=""/>
        <dsp:cNvSpPr/>
      </dsp:nvSpPr>
      <dsp:spPr>
        <a:xfrm>
          <a:off x="0" y="1238488"/>
          <a:ext cx="1028020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BBA2B5-86FE-4A71-B6AB-4ED7B33A4550}">
      <dsp:nvSpPr>
        <dsp:cNvPr id="0" name=""/>
        <dsp:cNvSpPr/>
      </dsp:nvSpPr>
      <dsp:spPr>
        <a:xfrm>
          <a:off x="0" y="1238488"/>
          <a:ext cx="10280204" cy="1236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Conﬂict theory is useful in understanding not only macro-level social issues (such as systematic discrimination against minority groups) but also micro-level personal interactions (such as those between bosses and employees). </a:t>
          </a:r>
          <a:r>
            <a:rPr lang="en-US" sz="2000" b="1" kern="1200" dirty="0" smtClean="0">
              <a:latin typeface="Times New Roman" panose="02020603050405020304" pitchFamily="18" charset="0"/>
              <a:cs typeface="Times New Roman" panose="02020603050405020304" pitchFamily="18" charset="0"/>
            </a:rPr>
            <a:t>The theory challenges the status quo and emphasizes the need for social upheaval. </a:t>
          </a:r>
          <a:endParaRPr lang="en-US" sz="2000" b="1" kern="1200" dirty="0">
            <a:latin typeface="Times New Roman" panose="02020603050405020304" pitchFamily="18" charset="0"/>
            <a:cs typeface="Times New Roman" panose="02020603050405020304" pitchFamily="18" charset="0"/>
          </a:endParaRPr>
        </a:p>
      </dsp:txBody>
      <dsp:txXfrm>
        <a:off x="0" y="1238488"/>
        <a:ext cx="10280204" cy="1236313"/>
      </dsp:txXfrm>
    </dsp:sp>
    <dsp:sp modelId="{DCB7E333-64FC-4D01-9A39-4FBA9ABCDA00}">
      <dsp:nvSpPr>
        <dsp:cNvPr id="0" name=""/>
        <dsp:cNvSpPr/>
      </dsp:nvSpPr>
      <dsp:spPr>
        <a:xfrm>
          <a:off x="0" y="2474801"/>
          <a:ext cx="1028020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0C5BFF-ADAB-42A7-89FB-720B18900E2F}">
      <dsp:nvSpPr>
        <dsp:cNvPr id="0" name=""/>
        <dsp:cNvSpPr/>
      </dsp:nvSpPr>
      <dsp:spPr>
        <a:xfrm>
          <a:off x="0" y="2474801"/>
          <a:ext cx="10270164" cy="1701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In focusing on tension and conﬂict, however, conﬂict theory can </a:t>
          </a:r>
          <a:r>
            <a:rPr lang="en-US" sz="2000" b="1" kern="1200" dirty="0" smtClean="0">
              <a:latin typeface="Times New Roman" panose="02020603050405020304" pitchFamily="18" charset="0"/>
              <a:cs typeface="Times New Roman" panose="02020603050405020304" pitchFamily="18" charset="0"/>
            </a:rPr>
            <a:t>often ignore those parts of society that are truly orderly, stable, and enduring. </a:t>
          </a:r>
          <a:r>
            <a:rPr lang="en-US" sz="2000" kern="1200" dirty="0" smtClean="0">
              <a:latin typeface="Times New Roman" panose="02020603050405020304" pitchFamily="18" charset="0"/>
              <a:cs typeface="Times New Roman" panose="02020603050405020304" pitchFamily="18" charset="0"/>
            </a:rPr>
            <a:t>Although society certainly has its share of disagreements, </a:t>
          </a:r>
          <a:r>
            <a:rPr lang="en-US" sz="2000" b="1" kern="1200" dirty="0" smtClean="0">
              <a:latin typeface="Times New Roman" panose="02020603050405020304" pitchFamily="18" charset="0"/>
              <a:cs typeface="Times New Roman" panose="02020603050405020304" pitchFamily="18" charset="0"/>
            </a:rPr>
            <a:t>there are also shared values and common beliefs that hold it together. </a:t>
          </a:r>
          <a:r>
            <a:rPr lang="en-US" sz="2000" kern="1200" dirty="0" smtClean="0">
              <a:latin typeface="Times New Roman" panose="02020603050405020304" pitchFamily="18" charset="0"/>
              <a:cs typeface="Times New Roman" panose="02020603050405020304" pitchFamily="18" charset="0"/>
            </a:rPr>
            <a:t>Conﬂict theory can be criticized for </a:t>
          </a:r>
          <a:r>
            <a:rPr lang="en-US" sz="2000" b="1" kern="1200" dirty="0" smtClean="0">
              <a:latin typeface="Times New Roman" panose="02020603050405020304" pitchFamily="18" charset="0"/>
              <a:cs typeface="Times New Roman" panose="02020603050405020304" pitchFamily="18" charset="0"/>
            </a:rPr>
            <a:t>overlooking these less controversial dimensions of social reality. </a:t>
          </a:r>
          <a:endParaRPr lang="en-US" sz="2000" b="1" kern="1200" dirty="0">
            <a:latin typeface="Times New Roman" panose="02020603050405020304" pitchFamily="18" charset="0"/>
            <a:cs typeface="Times New Roman" panose="02020603050405020304" pitchFamily="18" charset="0"/>
          </a:endParaRPr>
        </a:p>
      </dsp:txBody>
      <dsp:txXfrm>
        <a:off x="0" y="2474801"/>
        <a:ext cx="10270164" cy="17011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F4C4A-9DB5-40CB-8764-63290F3D17B8}">
      <dsp:nvSpPr>
        <dsp:cNvPr id="0" name=""/>
        <dsp:cNvSpPr/>
      </dsp:nvSpPr>
      <dsp:spPr>
        <a:xfrm>
          <a:off x="0" y="2670"/>
          <a:ext cx="8128000" cy="9126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b="1" kern="1200" dirty="0" smtClean="0">
              <a:solidFill>
                <a:schemeClr val="tx1"/>
              </a:solidFill>
              <a:latin typeface="Times New Roman" panose="02020603050405020304" pitchFamily="18" charset="0"/>
              <a:cs typeface="Times New Roman" panose="02020603050405020304" pitchFamily="18" charset="0"/>
            </a:rPr>
            <a:t>Topics To Be Covered</a:t>
          </a:r>
          <a:endParaRPr lang="en-US" sz="3900" b="1" kern="1200" dirty="0">
            <a:solidFill>
              <a:schemeClr val="tx1"/>
            </a:solidFill>
            <a:latin typeface="Times New Roman" panose="02020603050405020304" pitchFamily="18" charset="0"/>
            <a:cs typeface="Times New Roman" panose="02020603050405020304" pitchFamily="18" charset="0"/>
          </a:endParaRPr>
        </a:p>
      </dsp:txBody>
      <dsp:txXfrm>
        <a:off x="44549" y="47219"/>
        <a:ext cx="8038902" cy="823502"/>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7DFE1-5F49-40B8-90A7-38ADABC2E9C1}">
      <dsp:nvSpPr>
        <dsp:cNvPr id="0" name=""/>
        <dsp:cNvSpPr/>
      </dsp:nvSpPr>
      <dsp:spPr>
        <a:xfrm>
          <a:off x="5002414" y="1471054"/>
          <a:ext cx="1777011" cy="616813"/>
        </a:xfrm>
        <a:custGeom>
          <a:avLst/>
          <a:gdLst/>
          <a:ahLst/>
          <a:cxnLst/>
          <a:rect l="0" t="0" r="0" b="0"/>
          <a:pathLst>
            <a:path>
              <a:moveTo>
                <a:pt x="0" y="0"/>
              </a:moveTo>
              <a:lnTo>
                <a:pt x="0" y="308406"/>
              </a:lnTo>
              <a:lnTo>
                <a:pt x="1777011" y="308406"/>
              </a:lnTo>
              <a:lnTo>
                <a:pt x="1777011" y="6168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79789A-638A-482A-8E70-E3D91D358846}">
      <dsp:nvSpPr>
        <dsp:cNvPr id="0" name=""/>
        <dsp:cNvSpPr/>
      </dsp:nvSpPr>
      <dsp:spPr>
        <a:xfrm>
          <a:off x="3225403" y="3556472"/>
          <a:ext cx="1351116" cy="881162"/>
        </a:xfrm>
        <a:custGeom>
          <a:avLst/>
          <a:gdLst/>
          <a:ahLst/>
          <a:cxnLst/>
          <a:rect l="0" t="0" r="0" b="0"/>
          <a:pathLst>
            <a:path>
              <a:moveTo>
                <a:pt x="0" y="0"/>
              </a:moveTo>
              <a:lnTo>
                <a:pt x="0" y="881162"/>
              </a:lnTo>
              <a:lnTo>
                <a:pt x="1351116" y="88116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A27F26-BE8E-4D29-A2DD-202507C27E9D}">
      <dsp:nvSpPr>
        <dsp:cNvPr id="0" name=""/>
        <dsp:cNvSpPr/>
      </dsp:nvSpPr>
      <dsp:spPr>
        <a:xfrm>
          <a:off x="3225403" y="1471054"/>
          <a:ext cx="1777011" cy="616813"/>
        </a:xfrm>
        <a:custGeom>
          <a:avLst/>
          <a:gdLst/>
          <a:ahLst/>
          <a:cxnLst/>
          <a:rect l="0" t="0" r="0" b="0"/>
          <a:pathLst>
            <a:path>
              <a:moveTo>
                <a:pt x="1777011" y="0"/>
              </a:moveTo>
              <a:lnTo>
                <a:pt x="1777011" y="308406"/>
              </a:lnTo>
              <a:lnTo>
                <a:pt x="0" y="308406"/>
              </a:lnTo>
              <a:lnTo>
                <a:pt x="0" y="6168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0A44B4-5B96-4034-9806-D9602288E0ED}">
      <dsp:nvSpPr>
        <dsp:cNvPr id="0" name=""/>
        <dsp:cNvSpPr/>
      </dsp:nvSpPr>
      <dsp:spPr>
        <a:xfrm>
          <a:off x="4268112" y="2450"/>
          <a:ext cx="1468604" cy="1468604"/>
        </a:xfrm>
        <a:prstGeom prst="arc">
          <a:avLst>
            <a:gd name="adj1" fmla="val 13200000"/>
            <a:gd name="adj2" fmla="val 192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55B194-61F2-4EBB-AA5F-8E2E7FDFFB68}">
      <dsp:nvSpPr>
        <dsp:cNvPr id="0" name=""/>
        <dsp:cNvSpPr/>
      </dsp:nvSpPr>
      <dsp:spPr>
        <a:xfrm>
          <a:off x="4268112" y="2450"/>
          <a:ext cx="1468604" cy="1468604"/>
        </a:xfrm>
        <a:prstGeom prst="arc">
          <a:avLst>
            <a:gd name="adj1" fmla="val 2400000"/>
            <a:gd name="adj2" fmla="val 84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C89224-BBD6-4D41-B2E1-A32DD3DF39F5}">
      <dsp:nvSpPr>
        <dsp:cNvPr id="0" name=""/>
        <dsp:cNvSpPr/>
      </dsp:nvSpPr>
      <dsp:spPr>
        <a:xfrm>
          <a:off x="3533810" y="266798"/>
          <a:ext cx="2937208" cy="939906"/>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latin typeface="Times New Roman" panose="02020603050405020304" pitchFamily="18" charset="0"/>
              <a:cs typeface="Times New Roman" panose="02020603050405020304" pitchFamily="18" charset="0"/>
            </a:rPr>
            <a:t>Social-conflict Approach </a:t>
          </a:r>
        </a:p>
        <a:p>
          <a:pPr lvl="0" algn="ctr" defTabSz="62230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A framework for building theory that sees society as an arena of inequality that generates conflict and change.</a:t>
          </a:r>
          <a:endParaRPr lang="en-US" sz="1400" b="1" kern="1200" dirty="0">
            <a:latin typeface="Times New Roman" panose="02020603050405020304" pitchFamily="18" charset="0"/>
            <a:cs typeface="Times New Roman" panose="02020603050405020304" pitchFamily="18" charset="0"/>
          </a:endParaRPr>
        </a:p>
      </dsp:txBody>
      <dsp:txXfrm>
        <a:off x="3533810" y="266798"/>
        <a:ext cx="2937208" cy="939906"/>
      </dsp:txXfrm>
    </dsp:sp>
    <dsp:sp modelId="{212CE767-4E9B-4FF4-B26F-78DCD9D64D1B}">
      <dsp:nvSpPr>
        <dsp:cNvPr id="0" name=""/>
        <dsp:cNvSpPr/>
      </dsp:nvSpPr>
      <dsp:spPr>
        <a:xfrm>
          <a:off x="2491101" y="2087868"/>
          <a:ext cx="1468604" cy="1468604"/>
        </a:xfrm>
        <a:prstGeom prst="arc">
          <a:avLst>
            <a:gd name="adj1" fmla="val 13200000"/>
            <a:gd name="adj2" fmla="val 192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D63794-664A-4160-93BC-F47F7B8B3EC4}">
      <dsp:nvSpPr>
        <dsp:cNvPr id="0" name=""/>
        <dsp:cNvSpPr/>
      </dsp:nvSpPr>
      <dsp:spPr>
        <a:xfrm>
          <a:off x="2491101" y="2087868"/>
          <a:ext cx="1468604" cy="1468604"/>
        </a:xfrm>
        <a:prstGeom prst="arc">
          <a:avLst>
            <a:gd name="adj1" fmla="val 2400000"/>
            <a:gd name="adj2" fmla="val 84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7F28CC-6EC9-4AB1-AC8A-D70279CF27C8}">
      <dsp:nvSpPr>
        <dsp:cNvPr id="0" name=""/>
        <dsp:cNvSpPr/>
      </dsp:nvSpPr>
      <dsp:spPr>
        <a:xfrm>
          <a:off x="1756798" y="2352217"/>
          <a:ext cx="2937208" cy="939906"/>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latin typeface="Times New Roman" panose="02020603050405020304" pitchFamily="18" charset="0"/>
              <a:cs typeface="Times New Roman" panose="02020603050405020304" pitchFamily="18" charset="0"/>
            </a:rPr>
            <a:t>Gender-conflict Theory (Feminist Theory)</a:t>
          </a:r>
        </a:p>
        <a:p>
          <a:pPr lvl="0" algn="ctr" defTabSz="62230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The study of society that focuses on inequality and conflict between women and men</a:t>
          </a:r>
          <a:endParaRPr lang="en-US" sz="1400" b="1" kern="1200" dirty="0">
            <a:latin typeface="Times New Roman" panose="02020603050405020304" pitchFamily="18" charset="0"/>
            <a:cs typeface="Times New Roman" panose="02020603050405020304" pitchFamily="18" charset="0"/>
          </a:endParaRPr>
        </a:p>
      </dsp:txBody>
      <dsp:txXfrm>
        <a:off x="1756798" y="2352217"/>
        <a:ext cx="2937208" cy="939906"/>
      </dsp:txXfrm>
    </dsp:sp>
    <dsp:sp modelId="{06593C5F-8226-41E5-8F0F-E8C0C46082AC}">
      <dsp:nvSpPr>
        <dsp:cNvPr id="0" name=""/>
        <dsp:cNvSpPr/>
      </dsp:nvSpPr>
      <dsp:spPr>
        <a:xfrm>
          <a:off x="4400286" y="4173286"/>
          <a:ext cx="1468604" cy="1468604"/>
        </a:xfrm>
        <a:prstGeom prst="arc">
          <a:avLst>
            <a:gd name="adj1" fmla="val 13200000"/>
            <a:gd name="adj2" fmla="val 192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6D507D-4741-488C-BA8A-C3519F227409}">
      <dsp:nvSpPr>
        <dsp:cNvPr id="0" name=""/>
        <dsp:cNvSpPr/>
      </dsp:nvSpPr>
      <dsp:spPr>
        <a:xfrm>
          <a:off x="4400286" y="4173286"/>
          <a:ext cx="1468604" cy="1468604"/>
        </a:xfrm>
        <a:prstGeom prst="arc">
          <a:avLst>
            <a:gd name="adj1" fmla="val 2400000"/>
            <a:gd name="adj2" fmla="val 84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FE40B3-19AB-4F8E-A54E-D179D50340DC}">
      <dsp:nvSpPr>
        <dsp:cNvPr id="0" name=""/>
        <dsp:cNvSpPr/>
      </dsp:nvSpPr>
      <dsp:spPr>
        <a:xfrm>
          <a:off x="3665984" y="4437635"/>
          <a:ext cx="2937208" cy="939906"/>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latin typeface="Times New Roman" panose="02020603050405020304" pitchFamily="18" charset="0"/>
              <a:cs typeface="Times New Roman" panose="02020603050405020304" pitchFamily="18" charset="0"/>
            </a:rPr>
            <a:t>Feminism</a:t>
          </a:r>
        </a:p>
        <a:p>
          <a:pPr lvl="0" algn="ctr" defTabSz="62230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Support of social equality for women and men.</a:t>
          </a:r>
          <a:endParaRPr lang="en-US" sz="1400" b="1" kern="1200" dirty="0">
            <a:latin typeface="Times New Roman" panose="02020603050405020304" pitchFamily="18" charset="0"/>
            <a:cs typeface="Times New Roman" panose="02020603050405020304" pitchFamily="18" charset="0"/>
          </a:endParaRPr>
        </a:p>
      </dsp:txBody>
      <dsp:txXfrm>
        <a:off x="3665984" y="4437635"/>
        <a:ext cx="2937208" cy="939906"/>
      </dsp:txXfrm>
    </dsp:sp>
    <dsp:sp modelId="{B56D3BCF-791B-47B9-99A1-1D173A28C2FA}">
      <dsp:nvSpPr>
        <dsp:cNvPr id="0" name=""/>
        <dsp:cNvSpPr/>
      </dsp:nvSpPr>
      <dsp:spPr>
        <a:xfrm>
          <a:off x="6045123" y="2087868"/>
          <a:ext cx="1468604" cy="1468604"/>
        </a:xfrm>
        <a:prstGeom prst="arc">
          <a:avLst>
            <a:gd name="adj1" fmla="val 13200000"/>
            <a:gd name="adj2" fmla="val 192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4F491C-21C9-4AC8-9CFC-788D6DAE39B2}">
      <dsp:nvSpPr>
        <dsp:cNvPr id="0" name=""/>
        <dsp:cNvSpPr/>
      </dsp:nvSpPr>
      <dsp:spPr>
        <a:xfrm>
          <a:off x="6045123" y="2087868"/>
          <a:ext cx="1468604" cy="1468604"/>
        </a:xfrm>
        <a:prstGeom prst="arc">
          <a:avLst>
            <a:gd name="adj1" fmla="val 2400000"/>
            <a:gd name="adj2" fmla="val 84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2939C6-1735-4A83-A959-E49B2D95FF82}">
      <dsp:nvSpPr>
        <dsp:cNvPr id="0" name=""/>
        <dsp:cNvSpPr/>
      </dsp:nvSpPr>
      <dsp:spPr>
        <a:xfrm>
          <a:off x="5310821" y="2352217"/>
          <a:ext cx="2937208" cy="939906"/>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latin typeface="Times New Roman" panose="02020603050405020304" pitchFamily="18" charset="0"/>
              <a:cs typeface="Times New Roman" panose="02020603050405020304" pitchFamily="18" charset="0"/>
            </a:rPr>
            <a:t>Race-conflict Theory</a:t>
          </a:r>
        </a:p>
        <a:p>
          <a:pPr lvl="0" algn="ctr" defTabSz="622300">
            <a:lnSpc>
              <a:spcPct val="90000"/>
            </a:lnSpc>
            <a:spcBef>
              <a:spcPct val="0"/>
            </a:spcBef>
            <a:spcAft>
              <a:spcPct val="35000"/>
            </a:spcAft>
          </a:pPr>
          <a:r>
            <a:rPr lang="en-US" sz="1400" kern="1200" dirty="0" smtClean="0">
              <a:latin typeface="Times New Roman" panose="02020603050405020304" pitchFamily="18" charset="0"/>
              <a:cs typeface="Times New Roman" panose="02020603050405020304" pitchFamily="18" charset="0"/>
            </a:rPr>
            <a:t>The study of society that focuses on inequality and conflict between people of different racial and ethnic categories.</a:t>
          </a:r>
          <a:endParaRPr lang="en-US" sz="1400" b="1" kern="1200" dirty="0">
            <a:latin typeface="Times New Roman" panose="02020603050405020304" pitchFamily="18" charset="0"/>
            <a:cs typeface="Times New Roman" panose="02020603050405020304" pitchFamily="18" charset="0"/>
          </a:endParaRPr>
        </a:p>
      </dsp:txBody>
      <dsp:txXfrm>
        <a:off x="5310821" y="2352217"/>
        <a:ext cx="2937208" cy="93990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05C81-B62C-48E5-B469-E6EF05E14530}">
      <dsp:nvSpPr>
        <dsp:cNvPr id="0" name=""/>
        <dsp:cNvSpPr/>
      </dsp:nvSpPr>
      <dsp:spPr>
        <a:xfrm>
          <a:off x="0" y="5123"/>
          <a:ext cx="8128000" cy="72539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b="1" kern="1200" dirty="0" smtClean="0">
              <a:solidFill>
                <a:schemeClr val="tx1"/>
              </a:solidFill>
              <a:latin typeface="Times New Roman" panose="02020603050405020304" pitchFamily="18" charset="0"/>
              <a:cs typeface="Times New Roman" panose="02020603050405020304" pitchFamily="18" charset="0"/>
            </a:rPr>
            <a:t>Functionalism Versus Conflict Theory</a:t>
          </a:r>
          <a:endParaRPr lang="en-US" sz="3100" b="1" kern="1200" dirty="0">
            <a:solidFill>
              <a:schemeClr val="tx1"/>
            </a:solidFill>
            <a:latin typeface="Times New Roman" panose="02020603050405020304" pitchFamily="18" charset="0"/>
            <a:cs typeface="Times New Roman" panose="02020603050405020304" pitchFamily="18" charset="0"/>
          </a:endParaRPr>
        </a:p>
      </dsp:txBody>
      <dsp:txXfrm>
        <a:off x="35411" y="40534"/>
        <a:ext cx="8057178" cy="654577"/>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EDB7B-3F23-46A3-AD1A-A5150548C548}">
      <dsp:nvSpPr>
        <dsp:cNvPr id="0" name=""/>
        <dsp:cNvSpPr/>
      </dsp:nvSpPr>
      <dsp:spPr>
        <a:xfrm>
          <a:off x="156921" y="3631"/>
          <a:ext cx="4180134" cy="312038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latin typeface="Times New Roman" panose="02020603050405020304" pitchFamily="18" charset="0"/>
              <a:cs typeface="Times New Roman" panose="02020603050405020304" pitchFamily="18" charset="0"/>
            </a:rPr>
            <a:t>Pioneer is Emile Durkheim</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US" sz="1900" kern="1200" dirty="0" smtClean="0">
              <a:latin typeface="Times New Roman" panose="02020603050405020304" pitchFamily="18" charset="0"/>
              <a:cs typeface="Times New Roman" panose="02020603050405020304" pitchFamily="18" charset="0"/>
            </a:rPr>
            <a:t>Theory that states that all aspects of society serve a function and are necessary for survival of that society.</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US" sz="1900" kern="1200" dirty="0" smtClean="0">
              <a:latin typeface="Times New Roman" panose="02020603050405020304" pitchFamily="18" charset="0"/>
              <a:cs typeface="Times New Roman" panose="02020603050405020304" pitchFamily="18" charset="0"/>
            </a:rPr>
            <a:t>States that all elements of the society are interdependent and they serve as a function for the overall stability of the society.</a:t>
          </a:r>
          <a:endParaRPr lang="en-US" sz="1900" kern="1200" dirty="0">
            <a:latin typeface="Times New Roman" panose="02020603050405020304" pitchFamily="18" charset="0"/>
            <a:cs typeface="Times New Roman" panose="02020603050405020304" pitchFamily="18" charset="0"/>
          </a:endParaRPr>
        </a:p>
      </dsp:txBody>
      <dsp:txXfrm>
        <a:off x="230035" y="76745"/>
        <a:ext cx="4033906" cy="3047268"/>
      </dsp:txXfrm>
    </dsp:sp>
    <dsp:sp modelId="{4BD6C101-03C1-4B16-BF10-C6B48DA3D1B7}">
      <dsp:nvSpPr>
        <dsp:cNvPr id="0" name=""/>
        <dsp:cNvSpPr/>
      </dsp:nvSpPr>
      <dsp:spPr>
        <a:xfrm>
          <a:off x="156921" y="3124013"/>
          <a:ext cx="4180134" cy="1341764"/>
        </a:xfrm>
        <a:prstGeom prst="rect">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44450" bIns="0" numCol="1" spcCol="1270" anchor="ctr" anchorCtr="0">
          <a:noAutofit/>
        </a:bodyPr>
        <a:lstStyle/>
        <a:p>
          <a:pPr lvl="0" algn="l" defTabSz="1555750">
            <a:lnSpc>
              <a:spcPct val="90000"/>
            </a:lnSpc>
            <a:spcBef>
              <a:spcPct val="0"/>
            </a:spcBef>
            <a:spcAft>
              <a:spcPct val="35000"/>
            </a:spcAft>
          </a:pPr>
          <a:r>
            <a:rPr lang="en-US" sz="3500" b="1" kern="1200" dirty="0" smtClean="0">
              <a:latin typeface="Times New Roman" panose="02020603050405020304" pitchFamily="18" charset="0"/>
              <a:cs typeface="Times New Roman" panose="02020603050405020304" pitchFamily="18" charset="0"/>
            </a:rPr>
            <a:t>Functionalism</a:t>
          </a:r>
          <a:endParaRPr lang="en-US" sz="3500" b="1" kern="1200" dirty="0">
            <a:latin typeface="Times New Roman" panose="02020603050405020304" pitchFamily="18" charset="0"/>
            <a:cs typeface="Times New Roman" panose="02020603050405020304" pitchFamily="18" charset="0"/>
          </a:endParaRPr>
        </a:p>
      </dsp:txBody>
      <dsp:txXfrm>
        <a:off x="156921" y="3124013"/>
        <a:ext cx="2943756" cy="1341764"/>
      </dsp:txXfrm>
    </dsp:sp>
    <dsp:sp modelId="{3A89229E-CDBC-4246-A8CD-F8332CEC8424}">
      <dsp:nvSpPr>
        <dsp:cNvPr id="0" name=""/>
        <dsp:cNvSpPr/>
      </dsp:nvSpPr>
      <dsp:spPr>
        <a:xfrm>
          <a:off x="3218927" y="3337140"/>
          <a:ext cx="1463047" cy="1463047"/>
        </a:xfrm>
        <a:prstGeom prst="ellipse">
          <a:avLst/>
        </a:prstGeom>
        <a:blipFill rotWithShape="1">
          <a:blip xmlns:r="http://schemas.openxmlformats.org/officeDocument/2006/relationships" r:embed="rId1"/>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50B23A-D854-422C-B833-E5DCED59E645}">
      <dsp:nvSpPr>
        <dsp:cNvPr id="0" name=""/>
        <dsp:cNvSpPr/>
      </dsp:nvSpPr>
      <dsp:spPr>
        <a:xfrm>
          <a:off x="5044435" y="3631"/>
          <a:ext cx="4180134" cy="312038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latin typeface="Times New Roman" panose="02020603050405020304" pitchFamily="18" charset="0"/>
              <a:cs typeface="Times New Roman" panose="02020603050405020304" pitchFamily="18" charset="0"/>
            </a:rPr>
            <a:t>Pioneer is Karl Marx</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US" sz="1900" kern="1200" dirty="0" smtClean="0">
              <a:latin typeface="Times New Roman" panose="02020603050405020304" pitchFamily="18" charset="0"/>
              <a:cs typeface="Times New Roman" panose="02020603050405020304" pitchFamily="18" charset="0"/>
            </a:rPr>
            <a:t>Theory that states there is a perpetual class conflict in the society due to the unequal distribution of resources.</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US" sz="1900" kern="1200" dirty="0" smtClean="0">
              <a:latin typeface="Times New Roman" panose="02020603050405020304" pitchFamily="18" charset="0"/>
              <a:cs typeface="Times New Roman" panose="02020603050405020304" pitchFamily="18" charset="0"/>
            </a:rPr>
            <a:t>Focuses on the concept of social inequality in the division of resources and therefore, the conflicts that exists between classes, which will eventually trigger social change.</a:t>
          </a:r>
          <a:endParaRPr lang="en-US" sz="1900" kern="1200" dirty="0">
            <a:latin typeface="Times New Roman" panose="02020603050405020304" pitchFamily="18" charset="0"/>
            <a:cs typeface="Times New Roman" panose="02020603050405020304" pitchFamily="18" charset="0"/>
          </a:endParaRPr>
        </a:p>
      </dsp:txBody>
      <dsp:txXfrm>
        <a:off x="5117549" y="76745"/>
        <a:ext cx="4033906" cy="3047268"/>
      </dsp:txXfrm>
    </dsp:sp>
    <dsp:sp modelId="{9B53EF9A-E0E2-404C-9241-A7DCCD4B361F}">
      <dsp:nvSpPr>
        <dsp:cNvPr id="0" name=""/>
        <dsp:cNvSpPr/>
      </dsp:nvSpPr>
      <dsp:spPr>
        <a:xfrm>
          <a:off x="5044435" y="3124013"/>
          <a:ext cx="4180134" cy="1341764"/>
        </a:xfrm>
        <a:prstGeom prst="rect">
          <a:avLst/>
        </a:prstGeom>
        <a:solidFill>
          <a:srgbClr val="FF66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44450" bIns="0" numCol="1" spcCol="1270" anchor="ctr" anchorCtr="0">
          <a:noAutofit/>
        </a:bodyPr>
        <a:lstStyle/>
        <a:p>
          <a:pPr lvl="0" algn="l" defTabSz="1555750">
            <a:lnSpc>
              <a:spcPct val="90000"/>
            </a:lnSpc>
            <a:spcBef>
              <a:spcPct val="0"/>
            </a:spcBef>
            <a:spcAft>
              <a:spcPct val="35000"/>
            </a:spcAft>
          </a:pPr>
          <a:r>
            <a:rPr lang="en-US" sz="3500" b="1" kern="1200" dirty="0" smtClean="0">
              <a:latin typeface="Times New Roman" panose="02020603050405020304" pitchFamily="18" charset="0"/>
              <a:cs typeface="Times New Roman" panose="02020603050405020304" pitchFamily="18" charset="0"/>
            </a:rPr>
            <a:t>Conflict Theory</a:t>
          </a:r>
          <a:endParaRPr lang="en-US" sz="3500" b="1" kern="1200" dirty="0">
            <a:latin typeface="Times New Roman" panose="02020603050405020304" pitchFamily="18" charset="0"/>
            <a:cs typeface="Times New Roman" panose="02020603050405020304" pitchFamily="18" charset="0"/>
          </a:endParaRPr>
        </a:p>
      </dsp:txBody>
      <dsp:txXfrm>
        <a:off x="5044435" y="3124013"/>
        <a:ext cx="2943756" cy="1341764"/>
      </dsp:txXfrm>
    </dsp:sp>
    <dsp:sp modelId="{50951FCB-3262-455D-B3D5-CEC82DBB39D2}">
      <dsp:nvSpPr>
        <dsp:cNvPr id="0" name=""/>
        <dsp:cNvSpPr/>
      </dsp:nvSpPr>
      <dsp:spPr>
        <a:xfrm>
          <a:off x="8106442" y="3337140"/>
          <a:ext cx="1463047" cy="1463047"/>
        </a:xfrm>
        <a:prstGeom prst="ellipse">
          <a:avLst/>
        </a:prstGeom>
        <a:blipFill rotWithShape="1">
          <a:blip xmlns:r="http://schemas.openxmlformats.org/officeDocument/2006/relationships" r:embed="rId2"/>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F895F-4917-4E56-86C1-763C5A9E0D14}">
      <dsp:nvSpPr>
        <dsp:cNvPr id="0" name=""/>
        <dsp:cNvSpPr/>
      </dsp:nvSpPr>
      <dsp:spPr>
        <a:xfrm>
          <a:off x="0" y="722"/>
          <a:ext cx="6790029" cy="695565"/>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err="1" smtClean="0">
              <a:solidFill>
                <a:schemeClr val="tx1"/>
              </a:solidFill>
              <a:latin typeface="Bahnschrift Light" panose="020B0502040204020203" pitchFamily="34" charset="0"/>
              <a:cs typeface="Times New Roman" panose="02020603050405020304" pitchFamily="18" charset="0"/>
            </a:rPr>
            <a:t>Microsociological</a:t>
          </a:r>
          <a:r>
            <a:rPr lang="en-US" sz="2900" b="1" kern="1200" dirty="0" smtClean="0">
              <a:solidFill>
                <a:schemeClr val="tx1"/>
              </a:solidFill>
              <a:latin typeface="Bahnschrift Light" panose="020B0502040204020203" pitchFamily="34" charset="0"/>
              <a:cs typeface="Times New Roman" panose="02020603050405020304" pitchFamily="18" charset="0"/>
            </a:rPr>
            <a:t> Theory</a:t>
          </a:r>
          <a:endParaRPr lang="en-US" sz="2900" b="1" kern="1200" dirty="0">
            <a:solidFill>
              <a:schemeClr val="tx1"/>
            </a:solidFill>
            <a:latin typeface="Bahnschrift Light" panose="020B0502040204020203" pitchFamily="34" charset="0"/>
            <a:cs typeface="Times New Roman" panose="02020603050405020304" pitchFamily="18" charset="0"/>
          </a:endParaRPr>
        </a:p>
      </dsp:txBody>
      <dsp:txXfrm>
        <a:off x="33955" y="34677"/>
        <a:ext cx="6722119" cy="62765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FFDB4-C566-4743-9305-37436C6ECDD5}">
      <dsp:nvSpPr>
        <dsp:cNvPr id="0" name=""/>
        <dsp:cNvSpPr/>
      </dsp:nvSpPr>
      <dsp:spPr>
        <a:xfrm>
          <a:off x="0" y="1801"/>
          <a:ext cx="1008702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01958C-EB10-4CDF-AA7D-DD4E2829B378}">
      <dsp:nvSpPr>
        <dsp:cNvPr id="0" name=""/>
        <dsp:cNvSpPr/>
      </dsp:nvSpPr>
      <dsp:spPr>
        <a:xfrm>
          <a:off x="0" y="1801"/>
          <a:ext cx="10087022" cy="1228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Although symbolic interactionism traces its origins to Max Weber's assertion that individuals act according to their interpretation of the meaning of their world, the American philosopher George Herbert introduced this perspective to American sociology in the 1920s.</a:t>
          </a:r>
          <a:endParaRPr lang="en-US" sz="2000" b="1" kern="1200" dirty="0">
            <a:latin typeface="Times New Roman" panose="02020603050405020304" pitchFamily="18" charset="0"/>
            <a:cs typeface="Times New Roman" panose="02020603050405020304" pitchFamily="18" charset="0"/>
          </a:endParaRPr>
        </a:p>
      </dsp:txBody>
      <dsp:txXfrm>
        <a:off x="0" y="1801"/>
        <a:ext cx="10087022" cy="1228302"/>
      </dsp:txXfrm>
    </dsp:sp>
    <dsp:sp modelId="{0B2EAF90-CC26-4FB5-908E-8A71183F10A4}">
      <dsp:nvSpPr>
        <dsp:cNvPr id="0" name=""/>
        <dsp:cNvSpPr/>
      </dsp:nvSpPr>
      <dsp:spPr>
        <a:xfrm>
          <a:off x="0" y="1230103"/>
          <a:ext cx="1008702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64F8E-2206-4BC2-BBC6-D7C6917A15A1}">
      <dsp:nvSpPr>
        <dsp:cNvPr id="0" name=""/>
        <dsp:cNvSpPr/>
      </dsp:nvSpPr>
      <dsp:spPr>
        <a:xfrm>
          <a:off x="0" y="1230103"/>
          <a:ext cx="10087022" cy="1228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Symbolic interactionism is concerned with </a:t>
          </a:r>
          <a:r>
            <a:rPr lang="en-US" sz="2000" b="1" kern="1200" dirty="0" smtClean="0">
              <a:latin typeface="Times New Roman" panose="02020603050405020304" pitchFamily="18" charset="0"/>
              <a:cs typeface="Times New Roman" panose="02020603050405020304" pitchFamily="18" charset="0"/>
            </a:rPr>
            <a:t>the meanings that people place on their own and one another’s behavior. </a:t>
          </a:r>
          <a:endParaRPr lang="en-US" sz="2000" b="1" kern="1200" dirty="0">
            <a:latin typeface="Times New Roman" panose="02020603050405020304" pitchFamily="18" charset="0"/>
            <a:cs typeface="Times New Roman" panose="02020603050405020304" pitchFamily="18" charset="0"/>
          </a:endParaRPr>
        </a:p>
      </dsp:txBody>
      <dsp:txXfrm>
        <a:off x="0" y="1230103"/>
        <a:ext cx="10087022" cy="1228302"/>
      </dsp:txXfrm>
    </dsp:sp>
    <dsp:sp modelId="{F5E352C5-2A53-46EC-823B-D4F6B097EDEB}">
      <dsp:nvSpPr>
        <dsp:cNvPr id="0" name=""/>
        <dsp:cNvSpPr/>
      </dsp:nvSpPr>
      <dsp:spPr>
        <a:xfrm>
          <a:off x="0" y="2458405"/>
          <a:ext cx="1008702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845D5-4BDB-40F5-9B4F-6C74CDF1A96A}">
      <dsp:nvSpPr>
        <dsp:cNvPr id="0" name=""/>
        <dsp:cNvSpPr/>
      </dsp:nvSpPr>
      <dsp:spPr>
        <a:xfrm>
          <a:off x="0" y="2458405"/>
          <a:ext cx="10087022" cy="1228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For symbolic interactionists, </a:t>
          </a:r>
          <a:r>
            <a:rPr lang="en-US" sz="2000" b="1" kern="1200" dirty="0" smtClean="0">
              <a:latin typeface="Times New Roman" panose="02020603050405020304" pitchFamily="18" charset="0"/>
              <a:cs typeface="Times New Roman" panose="02020603050405020304" pitchFamily="18" charset="0"/>
            </a:rPr>
            <a:t>society is produced and reproduced through our interactions with each other by means of language and our interpretations of that language. </a:t>
          </a:r>
          <a:endParaRPr lang="en-US" sz="2000" b="1" kern="1200" dirty="0">
            <a:latin typeface="Times New Roman" panose="02020603050405020304" pitchFamily="18" charset="0"/>
            <a:cs typeface="Times New Roman" panose="02020603050405020304" pitchFamily="18" charset="0"/>
          </a:endParaRPr>
        </a:p>
      </dsp:txBody>
      <dsp:txXfrm>
        <a:off x="0" y="2458405"/>
        <a:ext cx="10087022" cy="1228302"/>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AD68B-1BDC-48BF-BB40-34F3D5CD5C9B}">
      <dsp:nvSpPr>
        <dsp:cNvPr id="0" name=""/>
        <dsp:cNvSpPr/>
      </dsp:nvSpPr>
      <dsp:spPr>
        <a:xfrm>
          <a:off x="0" y="318"/>
          <a:ext cx="6442298" cy="63042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i="0" kern="1200" dirty="0" smtClean="0">
              <a:solidFill>
                <a:schemeClr val="tx1"/>
              </a:solidFill>
              <a:latin typeface="Times New Roman" panose="02020603050405020304" pitchFamily="18" charset="0"/>
              <a:cs typeface="Times New Roman" panose="02020603050405020304" pitchFamily="18" charset="0"/>
            </a:rPr>
            <a:t>3. Symbolic Interactionism</a:t>
          </a:r>
          <a:endParaRPr lang="en-US" sz="3200" i="0" kern="1200" dirty="0">
            <a:solidFill>
              <a:schemeClr val="tx1"/>
            </a:solidFill>
          </a:endParaRPr>
        </a:p>
      </dsp:txBody>
      <dsp:txXfrm>
        <a:off x="30775" y="31093"/>
        <a:ext cx="6380748" cy="568878"/>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7B155-909D-4158-84D5-3DB3716CC6FA}">
      <dsp:nvSpPr>
        <dsp:cNvPr id="0" name=""/>
        <dsp:cNvSpPr/>
      </dsp:nvSpPr>
      <dsp:spPr>
        <a:xfrm>
          <a:off x="0" y="2553"/>
          <a:ext cx="6433749"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27703E-1715-4652-ABDE-0810EC40C6DF}">
      <dsp:nvSpPr>
        <dsp:cNvPr id="0" name=""/>
        <dsp:cNvSpPr/>
      </dsp:nvSpPr>
      <dsp:spPr>
        <a:xfrm>
          <a:off x="0" y="2553"/>
          <a:ext cx="6433749" cy="1741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Symbolic interactionism sees </a:t>
          </a:r>
          <a:r>
            <a:rPr lang="en-US" sz="2400" b="1" kern="1200" dirty="0" smtClean="0">
              <a:latin typeface="Times New Roman" panose="02020603050405020304" pitchFamily="18" charset="0"/>
              <a:cs typeface="Times New Roman" panose="02020603050405020304" pitchFamily="18" charset="0"/>
            </a:rPr>
            <a:t>face-to-face interaction as the building block of everything else in society</a:t>
          </a:r>
          <a:r>
            <a:rPr lang="en-US" sz="2400" kern="1200" dirty="0" smtClean="0">
              <a:latin typeface="Times New Roman" panose="02020603050405020304" pitchFamily="18" charset="0"/>
              <a:cs typeface="Times New Roman" panose="02020603050405020304" pitchFamily="18" charset="0"/>
            </a:rPr>
            <a:t>, because it is through interaction that we create a meaningful social reality. </a:t>
          </a:r>
          <a:endParaRPr lang="en-US" sz="2400" kern="1200" dirty="0"/>
        </a:p>
      </dsp:txBody>
      <dsp:txXfrm>
        <a:off x="0" y="2553"/>
        <a:ext cx="6433749" cy="1741238"/>
      </dsp:txXfrm>
    </dsp:sp>
    <dsp:sp modelId="{AB6DCCD2-BEBE-4EB7-B0A9-FD66F432E73B}">
      <dsp:nvSpPr>
        <dsp:cNvPr id="0" name=""/>
        <dsp:cNvSpPr/>
      </dsp:nvSpPr>
      <dsp:spPr>
        <a:xfrm>
          <a:off x="0" y="1743791"/>
          <a:ext cx="6433749"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CCA541-16FF-437B-825F-974DEB35A09D}">
      <dsp:nvSpPr>
        <dsp:cNvPr id="0" name=""/>
        <dsp:cNvSpPr/>
      </dsp:nvSpPr>
      <dsp:spPr>
        <a:xfrm>
          <a:off x="0" y="1743791"/>
          <a:ext cx="6433749" cy="1741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err="1" smtClean="0">
              <a:latin typeface="Times New Roman" panose="02020603050405020304" pitchFamily="18" charset="0"/>
              <a:cs typeface="Times New Roman" panose="02020603050405020304" pitchFamily="18" charset="0"/>
            </a:rPr>
            <a:t>Itanalyzes</a:t>
          </a:r>
          <a:r>
            <a:rPr lang="en-US" sz="2400" kern="1200" dirty="0" smtClean="0">
              <a:latin typeface="Times New Roman" panose="02020603050405020304" pitchFamily="18" charset="0"/>
              <a:cs typeface="Times New Roman" panose="02020603050405020304" pitchFamily="18" charset="0"/>
            </a:rPr>
            <a:t> </a:t>
          </a:r>
          <a:r>
            <a:rPr lang="en-US" sz="2400" kern="1200" dirty="0" smtClean="0">
              <a:latin typeface="Times New Roman" panose="02020603050405020304" pitchFamily="18" charset="0"/>
              <a:cs typeface="Times New Roman" panose="02020603050405020304" pitchFamily="18" charset="0"/>
            </a:rPr>
            <a:t>society by addressing the subjective meanings </a:t>
          </a:r>
          <a:r>
            <a:rPr lang="en-US" sz="2400" i="1" kern="1200" dirty="0" smtClean="0">
              <a:latin typeface="Times New Roman" panose="02020603050405020304" pitchFamily="18" charset="0"/>
              <a:cs typeface="Times New Roman" panose="02020603050405020304" pitchFamily="18" charset="0"/>
            </a:rPr>
            <a:t>that people impose on objects, events, and behaviors.</a:t>
          </a:r>
          <a:endParaRPr lang="en-US" sz="2400" kern="1200" dirty="0"/>
        </a:p>
      </dsp:txBody>
      <dsp:txXfrm>
        <a:off x="0" y="1743791"/>
        <a:ext cx="6433749" cy="1741238"/>
      </dsp:txXfrm>
    </dsp:sp>
    <dsp:sp modelId="{40ED93AC-40E8-490D-89AB-341C767200AB}">
      <dsp:nvSpPr>
        <dsp:cNvPr id="0" name=""/>
        <dsp:cNvSpPr/>
      </dsp:nvSpPr>
      <dsp:spPr>
        <a:xfrm>
          <a:off x="0" y="3485030"/>
          <a:ext cx="6433749"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2AFF7F-CD4D-4CC5-8870-0FE8673CBB94}">
      <dsp:nvSpPr>
        <dsp:cNvPr id="0" name=""/>
        <dsp:cNvSpPr/>
      </dsp:nvSpPr>
      <dsp:spPr>
        <a:xfrm>
          <a:off x="0" y="3485030"/>
          <a:ext cx="6433749" cy="1741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i="0" kern="1200" dirty="0" smtClean="0">
              <a:latin typeface="Times New Roman" panose="02020603050405020304" pitchFamily="18" charset="0"/>
              <a:cs typeface="Times New Roman" panose="02020603050405020304" pitchFamily="18" charset="0"/>
            </a:rPr>
            <a:t>Example: Why </a:t>
          </a:r>
          <a:r>
            <a:rPr lang="en-US" sz="2400" kern="1200" dirty="0" smtClean="0">
              <a:latin typeface="Times New Roman" panose="02020603050405020304" pitchFamily="18" charset="0"/>
              <a:cs typeface="Times New Roman" panose="02020603050405020304" pitchFamily="18" charset="0"/>
            </a:rPr>
            <a:t>would young people smoke cigarettes even when all objective medical evidence points to the dangers of doing so?</a:t>
          </a:r>
          <a:endParaRPr lang="en-US" sz="2400" kern="1200" dirty="0">
            <a:latin typeface="Times New Roman" panose="02020603050405020304" pitchFamily="18" charset="0"/>
            <a:cs typeface="Times New Roman" panose="02020603050405020304" pitchFamily="18" charset="0"/>
          </a:endParaRPr>
        </a:p>
      </dsp:txBody>
      <dsp:txXfrm>
        <a:off x="0" y="3485030"/>
        <a:ext cx="6433749" cy="1741238"/>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16AD9B-62D7-4EAD-B06A-84FB440E55AE}">
      <dsp:nvSpPr>
        <dsp:cNvPr id="0" name=""/>
        <dsp:cNvSpPr/>
      </dsp:nvSpPr>
      <dsp:spPr>
        <a:xfrm>
          <a:off x="0" y="10835"/>
          <a:ext cx="8128000" cy="655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solidFill>
                <a:schemeClr val="tx1"/>
              </a:solidFill>
              <a:latin typeface="Times New Roman" panose="02020603050405020304" pitchFamily="18" charset="0"/>
              <a:cs typeface="Times New Roman" panose="02020603050405020304" pitchFamily="18" charset="0"/>
            </a:rPr>
            <a:t>Applying Symbolic Interactionism</a:t>
          </a:r>
          <a:endParaRPr lang="en-US" sz="2800" b="1" kern="1200" dirty="0">
            <a:solidFill>
              <a:schemeClr val="tx1"/>
            </a:solidFill>
            <a:latin typeface="Times New Roman" panose="02020603050405020304" pitchFamily="18" charset="0"/>
            <a:cs typeface="Times New Roman" panose="02020603050405020304" pitchFamily="18" charset="0"/>
          </a:endParaRPr>
        </a:p>
      </dsp:txBody>
      <dsp:txXfrm>
        <a:off x="31984" y="42819"/>
        <a:ext cx="8064032" cy="591232"/>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0182B-03F7-494B-9732-40DC76D39740}">
      <dsp:nvSpPr>
        <dsp:cNvPr id="0" name=""/>
        <dsp:cNvSpPr/>
      </dsp:nvSpPr>
      <dsp:spPr>
        <a:xfrm>
          <a:off x="0" y="108"/>
          <a:ext cx="8128000" cy="49688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latin typeface="Times New Roman" panose="02020603050405020304" pitchFamily="18" charset="0"/>
              <a:cs typeface="Times New Roman" panose="02020603050405020304" pitchFamily="18" charset="0"/>
            </a:rPr>
            <a:t>Symbolic Interactionism</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a:off x="24256" y="24364"/>
        <a:ext cx="8079488" cy="448372"/>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4704A-8CF1-4686-A87D-6DF9468D86BA}">
      <dsp:nvSpPr>
        <dsp:cNvPr id="0" name=""/>
        <dsp:cNvSpPr/>
      </dsp:nvSpPr>
      <dsp:spPr>
        <a:xfrm>
          <a:off x="0" y="43048"/>
          <a:ext cx="9893837" cy="1193400"/>
        </a:xfrm>
        <a:prstGeom prst="roundRect">
          <a:avLst/>
        </a:prstGeom>
        <a:solidFill>
          <a:srgbClr val="FFCCCC"/>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latin typeface="Times New Roman" panose="02020603050405020304" pitchFamily="18" charset="0"/>
              <a:cs typeface="Times New Roman" panose="02020603050405020304" pitchFamily="18" charset="0"/>
            </a:rPr>
            <a:t>1.</a:t>
          </a:r>
          <a:r>
            <a:rPr lang="en-US" sz="2000" kern="1200" dirty="0" smtClean="0">
              <a:latin typeface="Times New Roman" panose="02020603050405020304" pitchFamily="18" charset="0"/>
              <a:cs typeface="Times New Roman" panose="02020603050405020304" pitchFamily="18" charset="0"/>
            </a:rPr>
            <a:t> </a:t>
          </a:r>
          <a:r>
            <a:rPr lang="en-US" sz="2000" b="1" kern="1200" dirty="0" smtClean="0">
              <a:latin typeface="Times New Roman" panose="02020603050405020304" pitchFamily="18" charset="0"/>
              <a:cs typeface="Times New Roman" panose="02020603050405020304" pitchFamily="18" charset="0"/>
            </a:rPr>
            <a:t>We </a:t>
          </a:r>
          <a:r>
            <a:rPr lang="en-US" sz="2000" b="1" kern="1200" dirty="0" smtClean="0">
              <a:latin typeface="Times New Roman" panose="02020603050405020304" pitchFamily="18" charset="0"/>
              <a:cs typeface="Times New Roman" panose="02020603050405020304" pitchFamily="18" charset="0"/>
            </a:rPr>
            <a:t>act toward things on the basis of their meanings. </a:t>
          </a:r>
          <a:endParaRPr lang="en-US" sz="2000" b="1" kern="1200" dirty="0" smtClean="0">
            <a:latin typeface="Times New Roman" panose="02020603050405020304" pitchFamily="18" charset="0"/>
            <a:cs typeface="Times New Roman" panose="02020603050405020304" pitchFamily="18" charset="0"/>
          </a:endParaRPr>
        </a:p>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For </a:t>
          </a:r>
          <a:r>
            <a:rPr lang="en-US" sz="2000" kern="1200" dirty="0" smtClean="0">
              <a:latin typeface="Times New Roman" panose="02020603050405020304" pitchFamily="18" charset="0"/>
              <a:cs typeface="Times New Roman" panose="02020603050405020304" pitchFamily="18" charset="0"/>
            </a:rPr>
            <a:t>example, a tree can provide a shady place to rest, or it can be an obstacle to building a road or home; each of these meanings suggests a different set of actions. </a:t>
          </a:r>
          <a:endParaRPr lang="en-US" sz="2000" kern="1200" dirty="0"/>
        </a:p>
      </dsp:txBody>
      <dsp:txXfrm>
        <a:off x="58257" y="101305"/>
        <a:ext cx="9777323" cy="1076886"/>
      </dsp:txXfrm>
    </dsp:sp>
    <dsp:sp modelId="{5498B8EA-0BCE-4B7B-98F8-60C527791589}">
      <dsp:nvSpPr>
        <dsp:cNvPr id="0" name=""/>
        <dsp:cNvSpPr/>
      </dsp:nvSpPr>
      <dsp:spPr>
        <a:xfrm>
          <a:off x="0" y="1294049"/>
          <a:ext cx="9893837" cy="1193400"/>
        </a:xfrm>
        <a:prstGeom prst="roundRect">
          <a:avLst/>
        </a:prstGeom>
        <a:solidFill>
          <a:schemeClr val="accent6">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latin typeface="Times New Roman" panose="02020603050405020304" pitchFamily="18" charset="0"/>
              <a:cs typeface="Times New Roman" panose="02020603050405020304" pitchFamily="18" charset="0"/>
            </a:rPr>
            <a:t>2. Meanings </a:t>
          </a:r>
          <a:r>
            <a:rPr lang="en-US" sz="2000" b="1" kern="1200" dirty="0" smtClean="0">
              <a:latin typeface="Times New Roman" panose="02020603050405020304" pitchFamily="18" charset="0"/>
              <a:cs typeface="Times New Roman" panose="02020603050405020304" pitchFamily="18" charset="0"/>
            </a:rPr>
            <a:t>are not inherent</a:t>
          </a:r>
          <a:r>
            <a:rPr lang="en-US" sz="2000" kern="1200" dirty="0" smtClean="0">
              <a:latin typeface="Times New Roman" panose="02020603050405020304" pitchFamily="18" charset="0"/>
              <a:cs typeface="Times New Roman" panose="02020603050405020304" pitchFamily="18" charset="0"/>
            </a:rPr>
            <a:t>; rather, they are negotiated through interaction with others. </a:t>
          </a:r>
          <a:endParaRPr lang="en-US" sz="2000" kern="1200" dirty="0">
            <a:latin typeface="Times New Roman" panose="02020603050405020304" pitchFamily="18" charset="0"/>
            <a:cs typeface="Times New Roman" panose="02020603050405020304" pitchFamily="18" charset="0"/>
          </a:endParaRPr>
        </a:p>
      </dsp:txBody>
      <dsp:txXfrm>
        <a:off x="58257" y="1352306"/>
        <a:ext cx="9777323" cy="1076886"/>
      </dsp:txXfrm>
    </dsp:sp>
    <dsp:sp modelId="{BBFAE40B-B4EF-4927-970C-9E9CB471C888}">
      <dsp:nvSpPr>
        <dsp:cNvPr id="0" name=""/>
        <dsp:cNvSpPr/>
      </dsp:nvSpPr>
      <dsp:spPr>
        <a:xfrm>
          <a:off x="0" y="2545049"/>
          <a:ext cx="9893837" cy="1193400"/>
        </a:xfrm>
        <a:prstGeom prst="roundRect">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latin typeface="Times New Roman" panose="02020603050405020304" pitchFamily="18" charset="0"/>
              <a:cs typeface="Times New Roman" panose="02020603050405020304" pitchFamily="18" charset="0"/>
            </a:rPr>
            <a:t>3. Meanings </a:t>
          </a:r>
          <a:r>
            <a:rPr lang="en-US" sz="2000" b="1" kern="1200" dirty="0" smtClean="0">
              <a:latin typeface="Times New Roman" panose="02020603050405020304" pitchFamily="18" charset="0"/>
              <a:cs typeface="Times New Roman" panose="02020603050405020304" pitchFamily="18" charset="0"/>
            </a:rPr>
            <a:t>can change or be modiﬁed through interaction</a:t>
          </a:r>
          <a:r>
            <a:rPr lang="en-US" sz="2000" kern="1200" dirty="0" smtClean="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58257" y="2603306"/>
        <a:ext cx="9777323" cy="10768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BD4A9-FABE-4B76-846D-C51A4DA2E0B0}">
      <dsp:nvSpPr>
        <dsp:cNvPr id="0" name=""/>
        <dsp:cNvSpPr/>
      </dsp:nvSpPr>
      <dsp:spPr>
        <a:xfrm>
          <a:off x="853984" y="16"/>
          <a:ext cx="3508302" cy="2417220"/>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A3E992-2271-45B7-9EAB-08CA0D2F7645}">
      <dsp:nvSpPr>
        <dsp:cNvPr id="0" name=""/>
        <dsp:cNvSpPr/>
      </dsp:nvSpPr>
      <dsp:spPr>
        <a:xfrm>
          <a:off x="853984" y="2417237"/>
          <a:ext cx="3508302" cy="1301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0" numCol="1" spcCol="1270" anchor="t" anchorCtr="0">
          <a:noAutofit/>
        </a:bodyPr>
        <a:lstStyle/>
        <a:p>
          <a:pPr lvl="0" algn="ctr" defTabSz="1422400">
            <a:lnSpc>
              <a:spcPct val="90000"/>
            </a:lnSpc>
            <a:spcBef>
              <a:spcPct val="0"/>
            </a:spcBef>
            <a:spcAft>
              <a:spcPct val="35000"/>
            </a:spcAft>
          </a:pPr>
          <a:r>
            <a:rPr lang="en-US" sz="3200" b="1" kern="1200" dirty="0" smtClean="0">
              <a:latin typeface="Times New Roman" panose="02020603050405020304" pitchFamily="18" charset="0"/>
              <a:cs typeface="Times New Roman" panose="02020603050405020304" pitchFamily="18" charset="0"/>
            </a:rPr>
            <a:t>Microsociology</a:t>
          </a:r>
        </a:p>
        <a:p>
          <a:pPr lvl="0" algn="ctr" defTabSz="14224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Individual interactions</a:t>
          </a:r>
          <a:endParaRPr lang="en-US" sz="3200" kern="1200" dirty="0">
            <a:latin typeface="Times New Roman" panose="02020603050405020304" pitchFamily="18" charset="0"/>
            <a:cs typeface="Times New Roman" panose="02020603050405020304" pitchFamily="18" charset="0"/>
          </a:endParaRPr>
        </a:p>
      </dsp:txBody>
      <dsp:txXfrm>
        <a:off x="853984" y="2417237"/>
        <a:ext cx="3508302" cy="1301580"/>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91957-C679-4E3C-A27E-3027E2E87474}">
      <dsp:nvSpPr>
        <dsp:cNvPr id="0" name=""/>
        <dsp:cNvSpPr/>
      </dsp:nvSpPr>
      <dsp:spPr>
        <a:xfrm>
          <a:off x="0" y="12714"/>
          <a:ext cx="8128000" cy="6715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solidFill>
                <a:schemeClr val="tx1"/>
              </a:solidFill>
              <a:latin typeface="Times New Roman" panose="02020603050405020304" pitchFamily="18" charset="0"/>
              <a:cs typeface="Times New Roman" panose="02020603050405020304" pitchFamily="18" charset="0"/>
            </a:rPr>
            <a:t>Three basic principles of Symbolic Interactionism</a:t>
          </a:r>
          <a:endParaRPr lang="en-US" sz="2800" b="1" kern="1200" dirty="0">
            <a:solidFill>
              <a:schemeClr val="tx1"/>
            </a:solidFill>
          </a:endParaRPr>
        </a:p>
      </dsp:txBody>
      <dsp:txXfrm>
        <a:off x="32784" y="45498"/>
        <a:ext cx="8062432" cy="60601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79A4C-C841-4C7D-8761-C30727852C11}">
      <dsp:nvSpPr>
        <dsp:cNvPr id="0" name=""/>
        <dsp:cNvSpPr/>
      </dsp:nvSpPr>
      <dsp:spPr>
        <a:xfrm>
          <a:off x="0" y="1594"/>
          <a:ext cx="990671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AF25C-FF8C-4D8D-9078-4E782C9E9668}">
      <dsp:nvSpPr>
        <dsp:cNvPr id="0" name=""/>
        <dsp:cNvSpPr/>
      </dsp:nvSpPr>
      <dsp:spPr>
        <a:xfrm>
          <a:off x="0" y="1594"/>
          <a:ext cx="9906717" cy="1087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The only perspective that assumes an active, </a:t>
          </a:r>
          <a:r>
            <a:rPr lang="en-US" sz="2000" b="1" kern="1200" dirty="0" smtClean="0">
              <a:latin typeface="Times New Roman" panose="02020603050405020304" pitchFamily="18" charset="0"/>
              <a:cs typeface="Times New Roman" panose="02020603050405020304" pitchFamily="18" charset="0"/>
            </a:rPr>
            <a:t>expressive model of the human actor </a:t>
          </a:r>
          <a:r>
            <a:rPr lang="en-US" sz="2000" kern="1200" dirty="0" smtClean="0">
              <a:latin typeface="Times New Roman" panose="02020603050405020304" pitchFamily="18" charset="0"/>
              <a:cs typeface="Times New Roman" panose="02020603050405020304" pitchFamily="18" charset="0"/>
            </a:rPr>
            <a:t>and that treats the individual and the social at the same level of analysis.</a:t>
          </a:r>
          <a:endParaRPr lang="en-US" sz="2000" kern="1200" dirty="0">
            <a:latin typeface="Times New Roman" panose="02020603050405020304" pitchFamily="18" charset="0"/>
            <a:cs typeface="Times New Roman" panose="02020603050405020304" pitchFamily="18" charset="0"/>
          </a:endParaRPr>
        </a:p>
      </dsp:txBody>
      <dsp:txXfrm>
        <a:off x="0" y="1594"/>
        <a:ext cx="9906717" cy="1087630"/>
      </dsp:txXfrm>
    </dsp:sp>
    <dsp:sp modelId="{B2CEE155-ED85-4A30-A316-6AA13AD84B69}">
      <dsp:nvSpPr>
        <dsp:cNvPr id="0" name=""/>
        <dsp:cNvSpPr/>
      </dsp:nvSpPr>
      <dsp:spPr>
        <a:xfrm>
          <a:off x="0" y="1089225"/>
          <a:ext cx="990671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90DB60-477B-41EA-A021-182A9F95103F}">
      <dsp:nvSpPr>
        <dsp:cNvPr id="0" name=""/>
        <dsp:cNvSpPr/>
      </dsp:nvSpPr>
      <dsp:spPr>
        <a:xfrm>
          <a:off x="0" y="1089225"/>
          <a:ext cx="9906717" cy="1087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One of symbolic interactionism’s most enduring contributions is in the area of research methods. </a:t>
          </a:r>
          <a:endParaRPr lang="en-US" sz="2000" kern="1200" dirty="0">
            <a:latin typeface="Times New Roman" panose="02020603050405020304" pitchFamily="18" charset="0"/>
            <a:cs typeface="Times New Roman" panose="02020603050405020304" pitchFamily="18" charset="0"/>
          </a:endParaRPr>
        </a:p>
      </dsp:txBody>
      <dsp:txXfrm>
        <a:off x="0" y="1089225"/>
        <a:ext cx="9906717" cy="1087630"/>
      </dsp:txXfrm>
    </dsp:sp>
    <dsp:sp modelId="{22013B0F-D1DA-4047-A75D-9B4568481BEB}">
      <dsp:nvSpPr>
        <dsp:cNvPr id="0" name=""/>
        <dsp:cNvSpPr/>
      </dsp:nvSpPr>
      <dsp:spPr>
        <a:xfrm>
          <a:off x="0" y="2176855"/>
          <a:ext cx="990671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CEE46-4B2F-4430-B62D-3824A86F029A}">
      <dsp:nvSpPr>
        <dsp:cNvPr id="0" name=""/>
        <dsp:cNvSpPr/>
      </dsp:nvSpPr>
      <dsp:spPr>
        <a:xfrm>
          <a:off x="0" y="2176855"/>
          <a:ext cx="9906717" cy="1087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Critiques argue that the scope of </a:t>
          </a:r>
          <a:r>
            <a:rPr lang="en-US" sz="2000" b="1" kern="1200" dirty="0" smtClean="0">
              <a:latin typeface="Times New Roman" panose="02020603050405020304" pitchFamily="18" charset="0"/>
              <a:cs typeface="Times New Roman" panose="02020603050405020304" pitchFamily="18" charset="0"/>
            </a:rPr>
            <a:t>symbolic interactionism is limited, </a:t>
          </a:r>
          <a:r>
            <a:rPr lang="en-US" sz="2000" kern="1200" dirty="0" smtClean="0">
              <a:latin typeface="Times New Roman" panose="02020603050405020304" pitchFamily="18" charset="0"/>
              <a:cs typeface="Times New Roman" panose="02020603050405020304" pitchFamily="18" charset="0"/>
            </a:rPr>
            <a:t>that it cannot address the most important sociological issues, and that its authority is restricted to the study of face-to-face interaction.</a:t>
          </a:r>
          <a:endParaRPr lang="en-US" sz="2000" kern="1200" dirty="0">
            <a:latin typeface="Times New Roman" panose="02020603050405020304" pitchFamily="18" charset="0"/>
            <a:cs typeface="Times New Roman" panose="02020603050405020304" pitchFamily="18" charset="0"/>
          </a:endParaRPr>
        </a:p>
      </dsp:txBody>
      <dsp:txXfrm>
        <a:off x="0" y="2176855"/>
        <a:ext cx="9906717" cy="108763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6074B-C6FA-4B57-B567-ADACA29F5B52}">
      <dsp:nvSpPr>
        <dsp:cNvPr id="0" name=""/>
        <dsp:cNvSpPr/>
      </dsp:nvSpPr>
      <dsp:spPr>
        <a:xfrm>
          <a:off x="1235" y="0"/>
          <a:ext cx="3211438" cy="4492295"/>
        </a:xfrm>
        <a:prstGeom prst="roundRect">
          <a:avLst>
            <a:gd name="adj" fmla="val 10000"/>
          </a:avLst>
        </a:prstGeom>
        <a:solidFill>
          <a:srgbClr val="99FFCC"/>
        </a:solidFill>
        <a:ln>
          <a:noFill/>
        </a:ln>
        <a:effectLst/>
      </dsp:spPr>
      <dsp:style>
        <a:lnRef idx="0">
          <a:scrgbClr r="0" g="0" b="0"/>
        </a:lnRef>
        <a:fillRef idx="1">
          <a:scrgbClr r="0" g="0" b="0"/>
        </a:fillRef>
        <a:effectRef idx="1">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smtClean="0">
              <a:latin typeface="Times New Roman" panose="02020603050405020304" pitchFamily="18" charset="0"/>
              <a:cs typeface="Times New Roman" panose="02020603050405020304" pitchFamily="18" charset="0"/>
            </a:rPr>
            <a:t>Functionalism</a:t>
          </a:r>
          <a:endParaRPr lang="en-US" sz="3600" b="1" kern="1200" dirty="0">
            <a:latin typeface="Times New Roman" panose="02020603050405020304" pitchFamily="18" charset="0"/>
            <a:cs typeface="Times New Roman" panose="02020603050405020304" pitchFamily="18" charset="0"/>
          </a:endParaRPr>
        </a:p>
      </dsp:txBody>
      <dsp:txXfrm>
        <a:off x="1235" y="0"/>
        <a:ext cx="3211438" cy="1347688"/>
      </dsp:txXfrm>
    </dsp:sp>
    <dsp:sp modelId="{174CBBA4-600F-4FB3-8D3F-F7B989579690}">
      <dsp:nvSpPr>
        <dsp:cNvPr id="0" name=""/>
        <dsp:cNvSpPr/>
      </dsp:nvSpPr>
      <dsp:spPr>
        <a:xfrm>
          <a:off x="322378" y="1349004"/>
          <a:ext cx="2569150" cy="1354488"/>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Social stability is a prerequisite for a healthy and strong society. </a:t>
          </a:r>
          <a:endParaRPr lang="en-US" sz="2200" kern="1200" dirty="0">
            <a:latin typeface="Times New Roman" panose="02020603050405020304" pitchFamily="18" charset="0"/>
            <a:cs typeface="Times New Roman" panose="02020603050405020304" pitchFamily="18" charset="0"/>
          </a:endParaRPr>
        </a:p>
      </dsp:txBody>
      <dsp:txXfrm>
        <a:off x="362050" y="1388676"/>
        <a:ext cx="2489806" cy="1275144"/>
      </dsp:txXfrm>
    </dsp:sp>
    <dsp:sp modelId="{FEAF5754-17B0-4BB9-A5E8-051F7DA97962}">
      <dsp:nvSpPr>
        <dsp:cNvPr id="0" name=""/>
        <dsp:cNvSpPr/>
      </dsp:nvSpPr>
      <dsp:spPr>
        <a:xfrm>
          <a:off x="322378" y="2911875"/>
          <a:ext cx="2569150" cy="1354488"/>
        </a:xfrm>
        <a:prstGeom prst="roundRect">
          <a:avLst>
            <a:gd name="adj" fmla="val 10000"/>
          </a:avLst>
        </a:prstGeom>
        <a:gradFill rotWithShape="0">
          <a:gsLst>
            <a:gs pos="0">
              <a:schemeClr val="accent3">
                <a:hueOff val="677650"/>
                <a:satOff val="25000"/>
                <a:lumOff val="-3676"/>
                <a:alphaOff val="0"/>
                <a:lumMod val="110000"/>
                <a:satMod val="105000"/>
                <a:tint val="67000"/>
              </a:schemeClr>
            </a:gs>
            <a:gs pos="50000">
              <a:schemeClr val="accent3">
                <a:hueOff val="677650"/>
                <a:satOff val="25000"/>
                <a:lumOff val="-3676"/>
                <a:alphaOff val="0"/>
                <a:lumMod val="105000"/>
                <a:satMod val="103000"/>
                <a:tint val="73000"/>
              </a:schemeClr>
            </a:gs>
            <a:gs pos="100000">
              <a:schemeClr val="accent3">
                <a:hueOff val="677650"/>
                <a:satOff val="25000"/>
                <a:lumOff val="-367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Social institutions maintain social order.</a:t>
          </a:r>
          <a:endParaRPr lang="en-US" sz="2200" kern="1200" dirty="0">
            <a:latin typeface="Times New Roman" panose="02020603050405020304" pitchFamily="18" charset="0"/>
            <a:cs typeface="Times New Roman" panose="02020603050405020304" pitchFamily="18" charset="0"/>
          </a:endParaRPr>
        </a:p>
      </dsp:txBody>
      <dsp:txXfrm>
        <a:off x="362050" y="2951547"/>
        <a:ext cx="2489806" cy="1275144"/>
      </dsp:txXfrm>
    </dsp:sp>
    <dsp:sp modelId="{9DC24D47-2A8F-4270-A829-35D25B1AAFDA}">
      <dsp:nvSpPr>
        <dsp:cNvPr id="0" name=""/>
        <dsp:cNvSpPr/>
      </dsp:nvSpPr>
      <dsp:spPr>
        <a:xfrm>
          <a:off x="3453531" y="0"/>
          <a:ext cx="3211438" cy="4492295"/>
        </a:xfrm>
        <a:prstGeom prst="roundRect">
          <a:avLst>
            <a:gd name="adj" fmla="val 10000"/>
          </a:avLst>
        </a:prstGeom>
        <a:solidFill>
          <a:srgbClr val="99CCFF"/>
        </a:solidFill>
        <a:ln>
          <a:noFill/>
        </a:ln>
        <a:effectLst/>
      </dsp:spPr>
      <dsp:style>
        <a:lnRef idx="0">
          <a:scrgbClr r="0" g="0" b="0"/>
        </a:lnRef>
        <a:fillRef idx="1">
          <a:scrgbClr r="0" g="0" b="0"/>
        </a:fillRef>
        <a:effectRef idx="1">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smtClean="0">
              <a:latin typeface="Times New Roman" panose="02020603050405020304" pitchFamily="18" charset="0"/>
              <a:cs typeface="Times New Roman" panose="02020603050405020304" pitchFamily="18" charset="0"/>
            </a:rPr>
            <a:t>Conflict Theory</a:t>
          </a:r>
          <a:endParaRPr lang="en-US" sz="3600" b="1" kern="1200" dirty="0">
            <a:latin typeface="Times New Roman" panose="02020603050405020304" pitchFamily="18" charset="0"/>
            <a:cs typeface="Times New Roman" panose="02020603050405020304" pitchFamily="18" charset="0"/>
          </a:endParaRPr>
        </a:p>
      </dsp:txBody>
      <dsp:txXfrm>
        <a:off x="3453531" y="0"/>
        <a:ext cx="3211438" cy="1347688"/>
      </dsp:txXfrm>
    </dsp:sp>
    <dsp:sp modelId="{DF83CE36-D5B5-4407-BA9C-EE29883B8CAA}">
      <dsp:nvSpPr>
        <dsp:cNvPr id="0" name=""/>
        <dsp:cNvSpPr/>
      </dsp:nvSpPr>
      <dsp:spPr>
        <a:xfrm>
          <a:off x="3774675" y="1349004"/>
          <a:ext cx="2569150" cy="1354488"/>
        </a:xfrm>
        <a:prstGeom prst="roundRect">
          <a:avLst>
            <a:gd name="adj" fmla="val 10000"/>
          </a:avLst>
        </a:prstGeom>
        <a:gradFill rotWithShape="0">
          <a:gsLst>
            <a:gs pos="0">
              <a:schemeClr val="accent3">
                <a:hueOff val="1355300"/>
                <a:satOff val="50000"/>
                <a:lumOff val="-7353"/>
                <a:alphaOff val="0"/>
                <a:lumMod val="110000"/>
                <a:satMod val="105000"/>
                <a:tint val="67000"/>
              </a:schemeClr>
            </a:gs>
            <a:gs pos="50000">
              <a:schemeClr val="accent3">
                <a:hueOff val="1355300"/>
                <a:satOff val="50000"/>
                <a:lumOff val="-7353"/>
                <a:alphaOff val="0"/>
                <a:lumMod val="105000"/>
                <a:satMod val="103000"/>
                <a:tint val="73000"/>
              </a:schemeClr>
            </a:gs>
            <a:gs pos="100000">
              <a:schemeClr val="accent3">
                <a:hueOff val="1355300"/>
                <a:satOff val="50000"/>
                <a:lumOff val="-735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Society is built upon equality on the basis of social class, gender, race etc.</a:t>
          </a:r>
          <a:endParaRPr lang="en-US" sz="2200" kern="1200" dirty="0">
            <a:latin typeface="Times New Roman" panose="02020603050405020304" pitchFamily="18" charset="0"/>
            <a:cs typeface="Times New Roman" panose="02020603050405020304" pitchFamily="18" charset="0"/>
          </a:endParaRPr>
        </a:p>
      </dsp:txBody>
      <dsp:txXfrm>
        <a:off x="3814347" y="1388676"/>
        <a:ext cx="2489806" cy="1275144"/>
      </dsp:txXfrm>
    </dsp:sp>
    <dsp:sp modelId="{C5E90BEA-3D28-4E9A-BD97-65DE2B9D2D7F}">
      <dsp:nvSpPr>
        <dsp:cNvPr id="0" name=""/>
        <dsp:cNvSpPr/>
      </dsp:nvSpPr>
      <dsp:spPr>
        <a:xfrm>
          <a:off x="3774675" y="2911875"/>
          <a:ext cx="2569150" cy="1354488"/>
        </a:xfrm>
        <a:prstGeom prst="roundRect">
          <a:avLst>
            <a:gd name="adj" fmla="val 10000"/>
          </a:avLst>
        </a:prstGeom>
        <a:gradFill rotWithShape="0">
          <a:gsLst>
            <a:gs pos="0">
              <a:schemeClr val="accent3">
                <a:hueOff val="2032949"/>
                <a:satOff val="75000"/>
                <a:lumOff val="-11029"/>
                <a:alphaOff val="0"/>
                <a:lumMod val="110000"/>
                <a:satMod val="105000"/>
                <a:tint val="67000"/>
              </a:schemeClr>
            </a:gs>
            <a:gs pos="50000">
              <a:schemeClr val="accent3">
                <a:hueOff val="2032949"/>
                <a:satOff val="75000"/>
                <a:lumOff val="-11029"/>
                <a:alphaOff val="0"/>
                <a:lumMod val="105000"/>
                <a:satMod val="103000"/>
                <a:tint val="73000"/>
              </a:schemeClr>
            </a:gs>
            <a:gs pos="100000">
              <a:schemeClr val="accent3">
                <a:hueOff val="2032949"/>
                <a:satOff val="75000"/>
                <a:lumOff val="-1102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Social institutions maintain power and inequality.</a:t>
          </a:r>
          <a:endParaRPr lang="en-US" sz="2200" kern="1200" dirty="0">
            <a:latin typeface="Times New Roman" panose="02020603050405020304" pitchFamily="18" charset="0"/>
            <a:cs typeface="Times New Roman" panose="02020603050405020304" pitchFamily="18" charset="0"/>
          </a:endParaRPr>
        </a:p>
      </dsp:txBody>
      <dsp:txXfrm>
        <a:off x="3814347" y="2951547"/>
        <a:ext cx="2489806" cy="1275144"/>
      </dsp:txXfrm>
    </dsp:sp>
    <dsp:sp modelId="{D15D23AF-7020-4DC9-94E4-DC8561535C71}">
      <dsp:nvSpPr>
        <dsp:cNvPr id="0" name=""/>
        <dsp:cNvSpPr/>
      </dsp:nvSpPr>
      <dsp:spPr>
        <a:xfrm>
          <a:off x="6905827" y="0"/>
          <a:ext cx="3211438" cy="4492295"/>
        </a:xfrm>
        <a:prstGeom prst="roundRect">
          <a:avLst>
            <a:gd name="adj" fmla="val 10000"/>
          </a:avLst>
        </a:prstGeom>
        <a:solidFill>
          <a:srgbClr val="FFFF66"/>
        </a:solidFill>
        <a:ln>
          <a:noFill/>
        </a:ln>
        <a:effectLst/>
      </dsp:spPr>
      <dsp:style>
        <a:lnRef idx="0">
          <a:scrgbClr r="0" g="0" b="0"/>
        </a:lnRef>
        <a:fillRef idx="1">
          <a:scrgbClr r="0" g="0" b="0"/>
        </a:fillRef>
        <a:effectRef idx="1">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smtClean="0">
              <a:latin typeface="Times New Roman" panose="02020603050405020304" pitchFamily="18" charset="0"/>
              <a:cs typeface="Times New Roman" panose="02020603050405020304" pitchFamily="18" charset="0"/>
            </a:rPr>
            <a:t>Symbolic Interactionism</a:t>
          </a:r>
          <a:endParaRPr lang="en-US" sz="3600" b="1" kern="1200" dirty="0">
            <a:latin typeface="Times New Roman" panose="02020603050405020304" pitchFamily="18" charset="0"/>
            <a:cs typeface="Times New Roman" panose="02020603050405020304" pitchFamily="18" charset="0"/>
          </a:endParaRPr>
        </a:p>
      </dsp:txBody>
      <dsp:txXfrm>
        <a:off x="6905827" y="0"/>
        <a:ext cx="3211438" cy="1347688"/>
      </dsp:txXfrm>
    </dsp:sp>
    <dsp:sp modelId="{2011C834-0419-42B4-BA82-B83BD9059373}">
      <dsp:nvSpPr>
        <dsp:cNvPr id="0" name=""/>
        <dsp:cNvSpPr/>
      </dsp:nvSpPr>
      <dsp:spPr>
        <a:xfrm>
          <a:off x="7226971" y="1347688"/>
          <a:ext cx="2569150" cy="2919991"/>
        </a:xfrm>
        <a:prstGeom prst="roundRect">
          <a:avLst>
            <a:gd name="adj" fmla="val 1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5880" tIns="41910" rIns="55880" bIns="41910" numCol="1" spcCol="1270" anchor="ctr" anchorCtr="0">
          <a:noAutofit/>
        </a:bodyPr>
        <a:lstStyle/>
        <a:p>
          <a:pPr lvl="0" algn="ctr"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Interactions are done through the exchange of words, signs and symbols which have the power to shape thought.</a:t>
          </a:r>
          <a:endParaRPr lang="en-US" sz="2200" kern="1200" dirty="0">
            <a:latin typeface="Times New Roman" panose="02020603050405020304" pitchFamily="18" charset="0"/>
            <a:cs typeface="Times New Roman" panose="02020603050405020304" pitchFamily="18" charset="0"/>
          </a:endParaRPr>
        </a:p>
      </dsp:txBody>
      <dsp:txXfrm>
        <a:off x="7302219" y="1422936"/>
        <a:ext cx="2418654" cy="2769495"/>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A51E8-B09E-4D3C-986A-3294422D4743}">
      <dsp:nvSpPr>
        <dsp:cNvPr id="0" name=""/>
        <dsp:cNvSpPr/>
      </dsp:nvSpPr>
      <dsp:spPr>
        <a:xfrm>
          <a:off x="0" y="0"/>
          <a:ext cx="768439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C44929-7F2D-4423-8C95-4F3C58DB628F}">
      <dsp:nvSpPr>
        <dsp:cNvPr id="0" name=""/>
        <dsp:cNvSpPr/>
      </dsp:nvSpPr>
      <dsp:spPr>
        <a:xfrm>
          <a:off x="0" y="0"/>
          <a:ext cx="7684393"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In response to the same protest, a </a:t>
          </a:r>
          <a:r>
            <a:rPr lang="en-US" sz="2200" b="1" kern="1200" dirty="0" smtClean="0">
              <a:latin typeface="Times New Roman" panose="02020603050405020304" pitchFamily="18" charset="0"/>
              <a:cs typeface="Times New Roman" panose="02020603050405020304" pitchFamily="18" charset="0"/>
            </a:rPr>
            <a:t>conflict theorist </a:t>
          </a:r>
          <a:r>
            <a:rPr lang="en-US" sz="2200" kern="1200" dirty="0" smtClean="0">
              <a:latin typeface="Times New Roman" panose="02020603050405020304" pitchFamily="18" charset="0"/>
              <a:cs typeface="Times New Roman" panose="02020603050405020304" pitchFamily="18" charset="0"/>
            </a:rPr>
            <a:t>might focus their lens on how inequalities embedded in our social institutions create tensions between groups of people and contribute to societal instability.</a:t>
          </a:r>
          <a:endParaRPr lang="en-US" sz="2200" kern="1200" dirty="0">
            <a:latin typeface="Times New Roman" panose="02020603050405020304" pitchFamily="18" charset="0"/>
            <a:cs typeface="Times New Roman" panose="02020603050405020304" pitchFamily="18" charset="0"/>
          </a:endParaRPr>
        </a:p>
      </dsp:txBody>
      <dsp:txXfrm>
        <a:off x="0" y="0"/>
        <a:ext cx="7684393" cy="1828800"/>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F6983-558B-4601-B7B1-BB40D8285486}">
      <dsp:nvSpPr>
        <dsp:cNvPr id="0" name=""/>
        <dsp:cNvSpPr/>
      </dsp:nvSpPr>
      <dsp:spPr>
        <a:xfrm>
          <a:off x="0" y="0"/>
          <a:ext cx="1034459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5FC48-EC17-4481-89F4-CE52EF734BCD}">
      <dsp:nvSpPr>
        <dsp:cNvPr id="0" name=""/>
        <dsp:cNvSpPr/>
      </dsp:nvSpPr>
      <dsp:spPr>
        <a:xfrm>
          <a:off x="0" y="0"/>
          <a:ext cx="10344597" cy="1140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A </a:t>
          </a:r>
          <a:r>
            <a:rPr lang="en-US" sz="2200" b="1" kern="1200" dirty="0" smtClean="0">
              <a:latin typeface="Times New Roman" panose="02020603050405020304" pitchFamily="18" charset="0"/>
              <a:cs typeface="Times New Roman" panose="02020603050405020304" pitchFamily="18" charset="0"/>
            </a:rPr>
            <a:t>functionalist</a:t>
          </a:r>
          <a:r>
            <a:rPr lang="en-US" sz="2200" kern="1200" dirty="0" smtClean="0">
              <a:latin typeface="Times New Roman" panose="02020603050405020304" pitchFamily="18" charset="0"/>
              <a:cs typeface="Times New Roman" panose="02020603050405020304" pitchFamily="18" charset="0"/>
            </a:rPr>
            <a:t> might focus on how social institutions in our society respond to the Black Lives Matter protestors by slowly changing to address some of the related issues in order to maintain a stable society.</a:t>
          </a:r>
          <a:endParaRPr lang="en-US" sz="2200" kern="1200" dirty="0"/>
        </a:p>
      </dsp:txBody>
      <dsp:txXfrm>
        <a:off x="0" y="0"/>
        <a:ext cx="10344597" cy="1140555"/>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EA5C5-BFC1-4F39-A0CE-26799112D89D}">
      <dsp:nvSpPr>
        <dsp:cNvPr id="0" name=""/>
        <dsp:cNvSpPr/>
      </dsp:nvSpPr>
      <dsp:spPr>
        <a:xfrm>
          <a:off x="0" y="0"/>
          <a:ext cx="1055065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970FD8-EB4C-4EF0-8C50-8D290085CC5B}">
      <dsp:nvSpPr>
        <dsp:cNvPr id="0" name=""/>
        <dsp:cNvSpPr/>
      </dsp:nvSpPr>
      <dsp:spPr>
        <a:xfrm>
          <a:off x="0" y="0"/>
          <a:ext cx="10550659" cy="1622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latin typeface="Times New Roman" panose="02020603050405020304" pitchFamily="18" charset="0"/>
              <a:cs typeface="Times New Roman" panose="02020603050405020304" pitchFamily="18" charset="0"/>
            </a:rPr>
            <a:t>Instead of a broad view, a </a:t>
          </a:r>
          <a:r>
            <a:rPr lang="en-US" sz="2200" b="1" kern="1200" dirty="0" smtClean="0">
              <a:latin typeface="Times New Roman" panose="02020603050405020304" pitchFamily="18" charset="0"/>
              <a:cs typeface="Times New Roman" panose="02020603050405020304" pitchFamily="18" charset="0"/>
            </a:rPr>
            <a:t>symbolic interactionist </a:t>
          </a:r>
          <a:r>
            <a:rPr lang="en-US" sz="2200" kern="1200" dirty="0" smtClean="0">
              <a:latin typeface="Times New Roman" panose="02020603050405020304" pitchFamily="18" charset="0"/>
              <a:cs typeface="Times New Roman" panose="02020603050405020304" pitchFamily="18" charset="0"/>
            </a:rPr>
            <a:t>uses a much more finely focused lens to bring into view the relations between individuals and small groups. In response to the same Black Lives Matter protest, a symbolic interactionist might try to understand what motivates individuals to join the protest or what meanings their signs or chants.</a:t>
          </a:r>
          <a:endParaRPr lang="en-US" sz="2200" kern="1200" dirty="0"/>
        </a:p>
      </dsp:txBody>
      <dsp:txXfrm>
        <a:off x="0" y="0"/>
        <a:ext cx="10550659" cy="162273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3B947-8A5E-42F9-9A8F-BBE4D7116704}">
      <dsp:nvSpPr>
        <dsp:cNvPr id="0" name=""/>
        <dsp:cNvSpPr/>
      </dsp:nvSpPr>
      <dsp:spPr>
        <a:xfrm>
          <a:off x="0" y="1754"/>
          <a:ext cx="8128000" cy="631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solidFill>
                <a:schemeClr val="tx1"/>
              </a:solidFill>
              <a:latin typeface="Times New Roman" panose="02020603050405020304" pitchFamily="18" charset="0"/>
              <a:cs typeface="Times New Roman" panose="02020603050405020304" pitchFamily="18" charset="0"/>
            </a:rPr>
            <a:t>Applying the Approaches</a:t>
          </a:r>
          <a:endParaRPr lang="en-US" sz="2700" b="1" kern="1200" dirty="0">
            <a:solidFill>
              <a:schemeClr val="tx1"/>
            </a:solidFill>
            <a:latin typeface="Times New Roman" panose="02020603050405020304" pitchFamily="18" charset="0"/>
            <a:cs typeface="Times New Roman" panose="02020603050405020304" pitchFamily="18" charset="0"/>
          </a:endParaRPr>
        </a:p>
      </dsp:txBody>
      <dsp:txXfrm>
        <a:off x="30842" y="32596"/>
        <a:ext cx="8066316" cy="57011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ED0B2-8206-4A93-A76E-C48B49FC1059}">
      <dsp:nvSpPr>
        <dsp:cNvPr id="0" name=""/>
        <dsp:cNvSpPr/>
      </dsp:nvSpPr>
      <dsp:spPr>
        <a:xfrm>
          <a:off x="0" y="1266"/>
          <a:ext cx="496731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6B7DD3-E350-4DE3-8AC6-14B4285EB926}">
      <dsp:nvSpPr>
        <dsp:cNvPr id="0" name=""/>
        <dsp:cNvSpPr/>
      </dsp:nvSpPr>
      <dsp:spPr>
        <a:xfrm>
          <a:off x="0" y="1266"/>
          <a:ext cx="4967315" cy="86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The Function of Sports</a:t>
          </a:r>
          <a:endParaRPr lang="en-US" sz="2800" kern="1200" dirty="0">
            <a:latin typeface="Times New Roman" panose="02020603050405020304" pitchFamily="18" charset="0"/>
            <a:cs typeface="Times New Roman" panose="02020603050405020304" pitchFamily="18" charset="0"/>
          </a:endParaRPr>
        </a:p>
      </dsp:txBody>
      <dsp:txXfrm>
        <a:off x="0" y="1266"/>
        <a:ext cx="4967315" cy="863679"/>
      </dsp:txXfrm>
    </dsp:sp>
    <dsp:sp modelId="{663211A0-64D4-404C-9C1B-BB42A7479AD5}">
      <dsp:nvSpPr>
        <dsp:cNvPr id="0" name=""/>
        <dsp:cNvSpPr/>
      </dsp:nvSpPr>
      <dsp:spPr>
        <a:xfrm>
          <a:off x="0" y="864945"/>
          <a:ext cx="496731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40F06-F0C5-4757-A040-9F323A32D06A}">
      <dsp:nvSpPr>
        <dsp:cNvPr id="0" name=""/>
        <dsp:cNvSpPr/>
      </dsp:nvSpPr>
      <dsp:spPr>
        <a:xfrm>
          <a:off x="0" y="864945"/>
          <a:ext cx="4967315" cy="86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Sports and Conflict</a:t>
          </a:r>
          <a:endParaRPr lang="en-US" sz="2800" kern="1200" dirty="0">
            <a:latin typeface="Times New Roman" panose="02020603050405020304" pitchFamily="18" charset="0"/>
            <a:cs typeface="Times New Roman" panose="02020603050405020304" pitchFamily="18" charset="0"/>
          </a:endParaRPr>
        </a:p>
      </dsp:txBody>
      <dsp:txXfrm>
        <a:off x="0" y="864945"/>
        <a:ext cx="4967315" cy="863679"/>
      </dsp:txXfrm>
    </dsp:sp>
    <dsp:sp modelId="{6FD82FE8-9D29-4FB9-87A1-9E0A4167CBD9}">
      <dsp:nvSpPr>
        <dsp:cNvPr id="0" name=""/>
        <dsp:cNvSpPr/>
      </dsp:nvSpPr>
      <dsp:spPr>
        <a:xfrm>
          <a:off x="0" y="1728625"/>
          <a:ext cx="496731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6F1150-1030-47DF-B60A-91511C4CDF70}">
      <dsp:nvSpPr>
        <dsp:cNvPr id="0" name=""/>
        <dsp:cNvSpPr/>
      </dsp:nvSpPr>
      <dsp:spPr>
        <a:xfrm>
          <a:off x="0" y="1728625"/>
          <a:ext cx="4967315" cy="86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Sports as Interaction</a:t>
          </a:r>
          <a:endParaRPr lang="en-US" sz="2800" kern="1200" dirty="0">
            <a:latin typeface="Times New Roman" panose="02020603050405020304" pitchFamily="18" charset="0"/>
            <a:cs typeface="Times New Roman" panose="02020603050405020304" pitchFamily="18" charset="0"/>
          </a:endParaRPr>
        </a:p>
      </dsp:txBody>
      <dsp:txXfrm>
        <a:off x="0" y="1728625"/>
        <a:ext cx="4967315" cy="8636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78FB4-332B-4C5C-A070-EE15F8DFC9E2}">
      <dsp:nvSpPr>
        <dsp:cNvPr id="0" name=""/>
        <dsp:cNvSpPr/>
      </dsp:nvSpPr>
      <dsp:spPr>
        <a:xfrm>
          <a:off x="875967" y="32716"/>
          <a:ext cx="3661267" cy="2399654"/>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B3E836-5692-4D10-BC5E-FA056F62A8EB}">
      <dsp:nvSpPr>
        <dsp:cNvPr id="0" name=""/>
        <dsp:cNvSpPr/>
      </dsp:nvSpPr>
      <dsp:spPr>
        <a:xfrm>
          <a:off x="937195" y="2401895"/>
          <a:ext cx="3482807" cy="1292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0" numCol="1" spcCol="1270" anchor="t" anchorCtr="0">
          <a:noAutofit/>
        </a:bodyPr>
        <a:lstStyle/>
        <a:p>
          <a:pPr lvl="0" algn="ctr" defTabSz="1422400">
            <a:lnSpc>
              <a:spcPct val="90000"/>
            </a:lnSpc>
            <a:spcBef>
              <a:spcPct val="0"/>
            </a:spcBef>
            <a:spcAft>
              <a:spcPct val="35000"/>
            </a:spcAft>
          </a:pPr>
          <a:r>
            <a:rPr lang="en-US" sz="3200" b="1" kern="1200" dirty="0" smtClean="0">
              <a:latin typeface="Times New Roman" panose="02020603050405020304" pitchFamily="18" charset="0"/>
              <a:cs typeface="Times New Roman" panose="02020603050405020304" pitchFamily="18" charset="0"/>
            </a:rPr>
            <a:t>Macrosociology</a:t>
          </a:r>
        </a:p>
        <a:p>
          <a:pPr lvl="0" algn="ctr" defTabSz="14224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Society as a whole</a:t>
          </a:r>
          <a:endParaRPr lang="en-US" sz="3500" kern="1200" dirty="0">
            <a:latin typeface="Times New Roman" panose="02020603050405020304" pitchFamily="18" charset="0"/>
            <a:cs typeface="Times New Roman" panose="02020603050405020304" pitchFamily="18" charset="0"/>
          </a:endParaRPr>
        </a:p>
      </dsp:txBody>
      <dsp:txXfrm>
        <a:off x="937195" y="2401895"/>
        <a:ext cx="3482807" cy="12921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0F9BC-5CF6-499E-AF5D-1B255C19557A}">
      <dsp:nvSpPr>
        <dsp:cNvPr id="0" name=""/>
        <dsp:cNvSpPr/>
      </dsp:nvSpPr>
      <dsp:spPr>
        <a:xfrm>
          <a:off x="0" y="90976"/>
          <a:ext cx="9352924" cy="69556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cap="none" spc="0" dirty="0" smtClean="0">
              <a:solidFill>
                <a:schemeClr val="tx1"/>
              </a:solidFill>
              <a:latin typeface="Times New Roman" panose="02020603050405020304" pitchFamily="18" charset="0"/>
              <a:cs typeface="Times New Roman" panose="02020603050405020304" pitchFamily="18" charset="0"/>
            </a:rPr>
            <a:t>Levels of Analysis: Macro Sociology and Micro Sociology</a:t>
          </a:r>
          <a:endParaRPr lang="en-US" sz="2900" kern="1200" dirty="0">
            <a:solidFill>
              <a:schemeClr val="tx1"/>
            </a:solidFill>
          </a:endParaRPr>
        </a:p>
      </dsp:txBody>
      <dsp:txXfrm>
        <a:off x="33955" y="124931"/>
        <a:ext cx="9285014" cy="6276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59B4E1-F3AC-4E99-9292-A62AF185D746}" type="datetimeFigureOut">
              <a:rPr lang="en-US" smtClean="0"/>
              <a:t>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0EF90-8A3D-4F8D-BACD-BA369F5F1767}" type="slidenum">
              <a:rPr lang="en-US" smtClean="0"/>
              <a:t>‹#›</a:t>
            </a:fld>
            <a:endParaRPr lang="en-US"/>
          </a:p>
        </p:txBody>
      </p:sp>
    </p:spTree>
    <p:extLst>
      <p:ext uri="{BB962C8B-B14F-4D97-AF65-F5344CB8AC3E}">
        <p14:creationId xmlns:p14="http://schemas.microsoft.com/office/powerpoint/2010/main" val="2728578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C1BCAE-BD1F-4A7E-81EA-A6F7DF6654FD}" type="datetimeFigureOut">
              <a:rPr lang="en-US" smtClean="0"/>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5BFE1B-EEA3-4BD4-9A1C-5B1504BDA865}" type="slidenum">
              <a:rPr lang="en-US" smtClean="0"/>
              <a:t>‹#›</a:t>
            </a:fld>
            <a:endParaRPr lang="en-US"/>
          </a:p>
        </p:txBody>
      </p:sp>
    </p:spTree>
    <p:extLst>
      <p:ext uri="{BB962C8B-B14F-4D97-AF65-F5344CB8AC3E}">
        <p14:creationId xmlns:p14="http://schemas.microsoft.com/office/powerpoint/2010/main" val="2246211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C1BCAE-BD1F-4A7E-81EA-A6F7DF6654FD}" type="datetimeFigureOut">
              <a:rPr lang="en-US" smtClean="0"/>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5BFE1B-EEA3-4BD4-9A1C-5B1504BDA865}" type="slidenum">
              <a:rPr lang="en-US" smtClean="0"/>
              <a:t>‹#›</a:t>
            </a:fld>
            <a:endParaRPr lang="en-US"/>
          </a:p>
        </p:txBody>
      </p:sp>
    </p:spTree>
    <p:extLst>
      <p:ext uri="{BB962C8B-B14F-4D97-AF65-F5344CB8AC3E}">
        <p14:creationId xmlns:p14="http://schemas.microsoft.com/office/powerpoint/2010/main" val="425021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C1BCAE-BD1F-4A7E-81EA-A6F7DF6654FD}" type="datetimeFigureOut">
              <a:rPr lang="en-US" smtClean="0"/>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5BFE1B-EEA3-4BD4-9A1C-5B1504BDA865}" type="slidenum">
              <a:rPr lang="en-US" smtClean="0"/>
              <a:t>‹#›</a:t>
            </a:fld>
            <a:endParaRPr lang="en-US"/>
          </a:p>
        </p:txBody>
      </p:sp>
    </p:spTree>
    <p:extLst>
      <p:ext uri="{BB962C8B-B14F-4D97-AF65-F5344CB8AC3E}">
        <p14:creationId xmlns:p14="http://schemas.microsoft.com/office/powerpoint/2010/main" val="1998796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C1BCAE-BD1F-4A7E-81EA-A6F7DF6654FD}" type="datetimeFigureOut">
              <a:rPr lang="en-US" smtClean="0"/>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5BFE1B-EEA3-4BD4-9A1C-5B1504BDA865}" type="slidenum">
              <a:rPr lang="en-US" smtClean="0"/>
              <a:t>‹#›</a:t>
            </a:fld>
            <a:endParaRPr lang="en-US"/>
          </a:p>
        </p:txBody>
      </p:sp>
    </p:spTree>
    <p:extLst>
      <p:ext uri="{BB962C8B-B14F-4D97-AF65-F5344CB8AC3E}">
        <p14:creationId xmlns:p14="http://schemas.microsoft.com/office/powerpoint/2010/main" val="1195147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5C1BCAE-BD1F-4A7E-81EA-A6F7DF6654FD}" type="datetimeFigureOut">
              <a:rPr lang="en-US" smtClean="0"/>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5BFE1B-EEA3-4BD4-9A1C-5B1504BDA865}" type="slidenum">
              <a:rPr lang="en-US" smtClean="0"/>
              <a:t>‹#›</a:t>
            </a:fld>
            <a:endParaRPr lang="en-US"/>
          </a:p>
        </p:txBody>
      </p:sp>
    </p:spTree>
    <p:extLst>
      <p:ext uri="{BB962C8B-B14F-4D97-AF65-F5344CB8AC3E}">
        <p14:creationId xmlns:p14="http://schemas.microsoft.com/office/powerpoint/2010/main" val="2271850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C1BCAE-BD1F-4A7E-81EA-A6F7DF6654FD}" type="datetimeFigureOut">
              <a:rPr lang="en-US" smtClean="0"/>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5BFE1B-EEA3-4BD4-9A1C-5B1504BDA865}" type="slidenum">
              <a:rPr lang="en-US" smtClean="0"/>
              <a:t>‹#›</a:t>
            </a:fld>
            <a:endParaRPr lang="en-US"/>
          </a:p>
        </p:txBody>
      </p:sp>
    </p:spTree>
    <p:extLst>
      <p:ext uri="{BB962C8B-B14F-4D97-AF65-F5344CB8AC3E}">
        <p14:creationId xmlns:p14="http://schemas.microsoft.com/office/powerpoint/2010/main" val="272478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C1BCAE-BD1F-4A7E-81EA-A6F7DF6654FD}" type="datetimeFigureOut">
              <a:rPr lang="en-US" smtClean="0"/>
              <a:t>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5BFE1B-EEA3-4BD4-9A1C-5B1504BDA865}" type="slidenum">
              <a:rPr lang="en-US" smtClean="0"/>
              <a:t>‹#›</a:t>
            </a:fld>
            <a:endParaRPr lang="en-US"/>
          </a:p>
        </p:txBody>
      </p:sp>
    </p:spTree>
    <p:extLst>
      <p:ext uri="{BB962C8B-B14F-4D97-AF65-F5344CB8AC3E}">
        <p14:creationId xmlns:p14="http://schemas.microsoft.com/office/powerpoint/2010/main" val="2918202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C1BCAE-BD1F-4A7E-81EA-A6F7DF6654FD}" type="datetimeFigureOut">
              <a:rPr lang="en-US" smtClean="0"/>
              <a:t>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5BFE1B-EEA3-4BD4-9A1C-5B1504BDA865}" type="slidenum">
              <a:rPr lang="en-US" smtClean="0"/>
              <a:t>‹#›</a:t>
            </a:fld>
            <a:endParaRPr lang="en-US"/>
          </a:p>
        </p:txBody>
      </p:sp>
    </p:spTree>
    <p:extLst>
      <p:ext uri="{BB962C8B-B14F-4D97-AF65-F5344CB8AC3E}">
        <p14:creationId xmlns:p14="http://schemas.microsoft.com/office/powerpoint/2010/main" val="533827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1BCAE-BD1F-4A7E-81EA-A6F7DF6654FD}" type="datetimeFigureOut">
              <a:rPr lang="en-US" smtClean="0"/>
              <a:t>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5BFE1B-EEA3-4BD4-9A1C-5B1504BDA865}" type="slidenum">
              <a:rPr lang="en-US" smtClean="0"/>
              <a:t>‹#›</a:t>
            </a:fld>
            <a:endParaRPr lang="en-US"/>
          </a:p>
        </p:txBody>
      </p:sp>
    </p:spTree>
    <p:extLst>
      <p:ext uri="{BB962C8B-B14F-4D97-AF65-F5344CB8AC3E}">
        <p14:creationId xmlns:p14="http://schemas.microsoft.com/office/powerpoint/2010/main" val="4135802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1BCAE-BD1F-4A7E-81EA-A6F7DF6654FD}" type="datetimeFigureOut">
              <a:rPr lang="en-US" smtClean="0"/>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5BFE1B-EEA3-4BD4-9A1C-5B1504BDA865}" type="slidenum">
              <a:rPr lang="en-US" smtClean="0"/>
              <a:t>‹#›</a:t>
            </a:fld>
            <a:endParaRPr lang="en-US"/>
          </a:p>
        </p:txBody>
      </p:sp>
    </p:spTree>
    <p:extLst>
      <p:ext uri="{BB962C8B-B14F-4D97-AF65-F5344CB8AC3E}">
        <p14:creationId xmlns:p14="http://schemas.microsoft.com/office/powerpoint/2010/main" val="26726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C1BCAE-BD1F-4A7E-81EA-A6F7DF6654FD}" type="datetimeFigureOut">
              <a:rPr lang="en-US" smtClean="0"/>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5BFE1B-EEA3-4BD4-9A1C-5B1504BDA865}" type="slidenum">
              <a:rPr lang="en-US" smtClean="0"/>
              <a:t>‹#›</a:t>
            </a:fld>
            <a:endParaRPr lang="en-US"/>
          </a:p>
        </p:txBody>
      </p:sp>
    </p:spTree>
    <p:extLst>
      <p:ext uri="{BB962C8B-B14F-4D97-AF65-F5344CB8AC3E}">
        <p14:creationId xmlns:p14="http://schemas.microsoft.com/office/powerpoint/2010/main" val="2107562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1BCAE-BD1F-4A7E-81EA-A6F7DF6654FD}" type="datetimeFigureOut">
              <a:rPr lang="en-US" smtClean="0"/>
              <a:t>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BFE1B-EEA3-4BD4-9A1C-5B1504BDA865}" type="slidenum">
              <a:rPr lang="en-US" smtClean="0"/>
              <a:t>‹#›</a:t>
            </a:fld>
            <a:endParaRPr lang="en-US"/>
          </a:p>
        </p:txBody>
      </p:sp>
    </p:spTree>
    <p:extLst>
      <p:ext uri="{BB962C8B-B14F-4D97-AF65-F5344CB8AC3E}">
        <p14:creationId xmlns:p14="http://schemas.microsoft.com/office/powerpoint/2010/main" val="1158785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diagramData" Target="../diagrams/data22.xml"/><Relationship Id="rId18" Type="http://schemas.openxmlformats.org/officeDocument/2006/relationships/diagramData" Target="../diagrams/data23.xml"/><Relationship Id="rId3" Type="http://schemas.openxmlformats.org/officeDocument/2006/relationships/diagramLayout" Target="../diagrams/layout20.xml"/><Relationship Id="rId21" Type="http://schemas.openxmlformats.org/officeDocument/2006/relationships/diagramColors" Target="../diagrams/colors23.xml"/><Relationship Id="rId7" Type="http://schemas.openxmlformats.org/officeDocument/2006/relationships/diagramData" Target="../diagrams/data21.xml"/><Relationship Id="rId12" Type="http://schemas.openxmlformats.org/officeDocument/2006/relationships/image" Target="../media/image5.jpg"/><Relationship Id="rId17" Type="http://schemas.microsoft.com/office/2007/relationships/diagramDrawing" Target="../diagrams/drawing22.xml"/><Relationship Id="rId2" Type="http://schemas.openxmlformats.org/officeDocument/2006/relationships/diagramData" Target="../diagrams/data20.xml"/><Relationship Id="rId16" Type="http://schemas.openxmlformats.org/officeDocument/2006/relationships/diagramColors" Target="../diagrams/colors22.xml"/><Relationship Id="rId20" Type="http://schemas.openxmlformats.org/officeDocument/2006/relationships/diagramQuickStyle" Target="../diagrams/quickStyle23.xml"/><Relationship Id="rId1" Type="http://schemas.openxmlformats.org/officeDocument/2006/relationships/slideLayout" Target="../slideLayouts/slideLayout2.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5" Type="http://schemas.openxmlformats.org/officeDocument/2006/relationships/diagramQuickStyle" Target="../diagrams/quickStyle22.xml"/><Relationship Id="rId10" Type="http://schemas.openxmlformats.org/officeDocument/2006/relationships/diagramColors" Target="../diagrams/colors21.xml"/><Relationship Id="rId19" Type="http://schemas.openxmlformats.org/officeDocument/2006/relationships/diagramLayout" Target="../diagrams/layout23.xml"/><Relationship Id="rId4" Type="http://schemas.openxmlformats.org/officeDocument/2006/relationships/diagramQuickStyle" Target="../diagrams/quickStyle20.xml"/><Relationship Id="rId9" Type="http://schemas.openxmlformats.org/officeDocument/2006/relationships/diagramQuickStyle" Target="../diagrams/quickStyle21.xml"/><Relationship Id="rId14" Type="http://schemas.openxmlformats.org/officeDocument/2006/relationships/diagramLayout" Target="../diagrams/layout22.xml"/><Relationship Id="rId22" Type="http://schemas.microsoft.com/office/2007/relationships/diagramDrawing" Target="../diagrams/drawing2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6.xml"/><Relationship Id="rId13" Type="http://schemas.openxmlformats.org/officeDocument/2006/relationships/diagramLayout" Target="../diagrams/layout27.xml"/><Relationship Id="rId18" Type="http://schemas.openxmlformats.org/officeDocument/2006/relationships/diagramLayout" Target="../diagrams/layout28.xml"/><Relationship Id="rId3" Type="http://schemas.openxmlformats.org/officeDocument/2006/relationships/diagramLayout" Target="../diagrams/layout25.xml"/><Relationship Id="rId21" Type="http://schemas.microsoft.com/office/2007/relationships/diagramDrawing" Target="../diagrams/drawing28.xml"/><Relationship Id="rId7" Type="http://schemas.openxmlformats.org/officeDocument/2006/relationships/diagramData" Target="../diagrams/data26.xml"/><Relationship Id="rId12" Type="http://schemas.openxmlformats.org/officeDocument/2006/relationships/diagramData" Target="../diagrams/data27.xml"/><Relationship Id="rId17" Type="http://schemas.openxmlformats.org/officeDocument/2006/relationships/diagramData" Target="../diagrams/data28.xml"/><Relationship Id="rId2" Type="http://schemas.openxmlformats.org/officeDocument/2006/relationships/diagramData" Target="../diagrams/data25.xml"/><Relationship Id="rId16" Type="http://schemas.microsoft.com/office/2007/relationships/diagramDrawing" Target="../diagrams/drawing27.xml"/><Relationship Id="rId20" Type="http://schemas.openxmlformats.org/officeDocument/2006/relationships/diagramColors" Target="../diagrams/colors28.xml"/><Relationship Id="rId1" Type="http://schemas.openxmlformats.org/officeDocument/2006/relationships/slideLayout" Target="../slideLayouts/slideLayout7.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5" Type="http://schemas.openxmlformats.org/officeDocument/2006/relationships/diagramColors" Target="../diagrams/colors27.xml"/><Relationship Id="rId10" Type="http://schemas.openxmlformats.org/officeDocument/2006/relationships/diagramColors" Target="../diagrams/colors26.xml"/><Relationship Id="rId19" Type="http://schemas.openxmlformats.org/officeDocument/2006/relationships/diagramQuickStyle" Target="../diagrams/quickStyle28.xml"/><Relationship Id="rId4" Type="http://schemas.openxmlformats.org/officeDocument/2006/relationships/diagramQuickStyle" Target="../diagrams/quickStyle25.xml"/><Relationship Id="rId9" Type="http://schemas.openxmlformats.org/officeDocument/2006/relationships/diagramQuickStyle" Target="../diagrams/quickStyle26.xml"/><Relationship Id="rId14" Type="http://schemas.openxmlformats.org/officeDocument/2006/relationships/diagramQuickStyle" Target="../diagrams/quickStyle27.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diagramLayout" Target="../diagrams/layout29.xml"/><Relationship Id="rId7" Type="http://schemas.openxmlformats.org/officeDocument/2006/relationships/diagramData" Target="../diagrams/data30.xml"/><Relationship Id="rId2" Type="http://schemas.openxmlformats.org/officeDocument/2006/relationships/diagramData" Target="../diagrams/data29.xml"/><Relationship Id="rId1" Type="http://schemas.openxmlformats.org/officeDocument/2006/relationships/slideLayout" Target="../slideLayouts/slideLayout7.xml"/><Relationship Id="rId6" Type="http://schemas.microsoft.com/office/2007/relationships/diagramDrawing" Target="../diagrams/drawing29.xml"/><Relationship Id="rId11" Type="http://schemas.microsoft.com/office/2007/relationships/diagramDrawing" Target="../diagrams/drawing30.xml"/><Relationship Id="rId5" Type="http://schemas.openxmlformats.org/officeDocument/2006/relationships/diagramColors" Target="../diagrams/colors29.xml"/><Relationship Id="rId10" Type="http://schemas.openxmlformats.org/officeDocument/2006/relationships/diagramColors" Target="../diagrams/colors30.xml"/><Relationship Id="rId4" Type="http://schemas.openxmlformats.org/officeDocument/2006/relationships/diagramQuickStyle" Target="../diagrams/quickStyle29.xml"/><Relationship Id="rId9" Type="http://schemas.openxmlformats.org/officeDocument/2006/relationships/diagramQuickStyle" Target="../diagrams/quickStyle30.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32.xml"/><Relationship Id="rId3" Type="http://schemas.openxmlformats.org/officeDocument/2006/relationships/diagramData" Target="../diagrams/data31.xml"/><Relationship Id="rId7" Type="http://schemas.microsoft.com/office/2007/relationships/diagramDrawing" Target="../diagrams/drawing31.xml"/><Relationship Id="rId12" Type="http://schemas.microsoft.com/office/2007/relationships/diagramDrawing" Target="../diagrams/drawing32.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31.xml"/><Relationship Id="rId11" Type="http://schemas.openxmlformats.org/officeDocument/2006/relationships/diagramColors" Target="../diagrams/colors32.xml"/><Relationship Id="rId5" Type="http://schemas.openxmlformats.org/officeDocument/2006/relationships/diagramQuickStyle" Target="../diagrams/quickStyle31.xml"/><Relationship Id="rId10" Type="http://schemas.openxmlformats.org/officeDocument/2006/relationships/diagramQuickStyle" Target="../diagrams/quickStyle32.xml"/><Relationship Id="rId4" Type="http://schemas.openxmlformats.org/officeDocument/2006/relationships/diagramLayout" Target="../diagrams/layout31.xml"/><Relationship Id="rId9" Type="http://schemas.openxmlformats.org/officeDocument/2006/relationships/diagramLayout" Target="../diagrams/layout3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8.jpg"/><Relationship Id="rId2" Type="http://schemas.openxmlformats.org/officeDocument/2006/relationships/diagramData" Target="../diagrams/data33.xml"/><Relationship Id="rId1" Type="http://schemas.openxmlformats.org/officeDocument/2006/relationships/slideLayout" Target="../slideLayouts/slideLayout7.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5.xml"/><Relationship Id="rId13" Type="http://schemas.openxmlformats.org/officeDocument/2006/relationships/diagramLayout" Target="../diagrams/layout36.xml"/><Relationship Id="rId3" Type="http://schemas.openxmlformats.org/officeDocument/2006/relationships/diagramLayout" Target="../diagrams/layout34.xml"/><Relationship Id="rId7" Type="http://schemas.openxmlformats.org/officeDocument/2006/relationships/diagramData" Target="../diagrams/data35.xml"/><Relationship Id="rId12" Type="http://schemas.openxmlformats.org/officeDocument/2006/relationships/diagramData" Target="../diagrams/data36.xml"/><Relationship Id="rId2" Type="http://schemas.openxmlformats.org/officeDocument/2006/relationships/diagramData" Target="../diagrams/data34.xml"/><Relationship Id="rId16" Type="http://schemas.microsoft.com/office/2007/relationships/diagramDrawing" Target="../diagrams/drawing36.xml"/><Relationship Id="rId1" Type="http://schemas.openxmlformats.org/officeDocument/2006/relationships/slideLayout" Target="../slideLayouts/slideLayout7.xml"/><Relationship Id="rId6" Type="http://schemas.microsoft.com/office/2007/relationships/diagramDrawing" Target="../diagrams/drawing34.xml"/><Relationship Id="rId11" Type="http://schemas.microsoft.com/office/2007/relationships/diagramDrawing" Target="../diagrams/drawing35.xml"/><Relationship Id="rId5" Type="http://schemas.openxmlformats.org/officeDocument/2006/relationships/diagramColors" Target="../diagrams/colors34.xml"/><Relationship Id="rId15" Type="http://schemas.openxmlformats.org/officeDocument/2006/relationships/diagramColors" Target="../diagrams/colors36.xml"/><Relationship Id="rId10" Type="http://schemas.openxmlformats.org/officeDocument/2006/relationships/diagramColors" Target="../diagrams/colors35.xml"/><Relationship Id="rId4" Type="http://schemas.openxmlformats.org/officeDocument/2006/relationships/diagramQuickStyle" Target="../diagrams/quickStyle34.xml"/><Relationship Id="rId9" Type="http://schemas.openxmlformats.org/officeDocument/2006/relationships/diagramQuickStyle" Target="../diagrams/quickStyle35.xml"/><Relationship Id="rId14" Type="http://schemas.openxmlformats.org/officeDocument/2006/relationships/diagramQuickStyle" Target="../diagrams/quickStyle36.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38.xml"/><Relationship Id="rId13" Type="http://schemas.openxmlformats.org/officeDocument/2006/relationships/diagramData" Target="../diagrams/data39.xml"/><Relationship Id="rId3" Type="http://schemas.openxmlformats.org/officeDocument/2006/relationships/diagramLayout" Target="../diagrams/layout37.xml"/><Relationship Id="rId7" Type="http://schemas.openxmlformats.org/officeDocument/2006/relationships/diagramData" Target="../diagrams/data38.xml"/><Relationship Id="rId12" Type="http://schemas.openxmlformats.org/officeDocument/2006/relationships/image" Target="../media/image9.png"/><Relationship Id="rId17" Type="http://schemas.microsoft.com/office/2007/relationships/diagramDrawing" Target="../diagrams/drawing39.xml"/><Relationship Id="rId2" Type="http://schemas.openxmlformats.org/officeDocument/2006/relationships/diagramData" Target="../diagrams/data37.xml"/><Relationship Id="rId16" Type="http://schemas.openxmlformats.org/officeDocument/2006/relationships/diagramColors" Target="../diagrams/colors39.xml"/><Relationship Id="rId1" Type="http://schemas.openxmlformats.org/officeDocument/2006/relationships/slideLayout" Target="../slideLayouts/slideLayout7.xml"/><Relationship Id="rId6" Type="http://schemas.microsoft.com/office/2007/relationships/diagramDrawing" Target="../diagrams/drawing37.xml"/><Relationship Id="rId11" Type="http://schemas.microsoft.com/office/2007/relationships/diagramDrawing" Target="../diagrams/drawing38.xml"/><Relationship Id="rId5" Type="http://schemas.openxmlformats.org/officeDocument/2006/relationships/diagramColors" Target="../diagrams/colors37.xml"/><Relationship Id="rId15" Type="http://schemas.openxmlformats.org/officeDocument/2006/relationships/diagramQuickStyle" Target="../diagrams/quickStyle39.xml"/><Relationship Id="rId10" Type="http://schemas.openxmlformats.org/officeDocument/2006/relationships/diagramColors" Target="../diagrams/colors38.xml"/><Relationship Id="rId4" Type="http://schemas.openxmlformats.org/officeDocument/2006/relationships/diagramQuickStyle" Target="../diagrams/quickStyle37.xml"/><Relationship Id="rId9" Type="http://schemas.openxmlformats.org/officeDocument/2006/relationships/diagramQuickStyle" Target="../diagrams/quickStyle38.xml"/><Relationship Id="rId14" Type="http://schemas.openxmlformats.org/officeDocument/2006/relationships/diagramLayout" Target="../diagrams/layout39.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41.xml"/><Relationship Id="rId13" Type="http://schemas.openxmlformats.org/officeDocument/2006/relationships/diagramLayout" Target="../diagrams/layout42.xml"/><Relationship Id="rId3" Type="http://schemas.openxmlformats.org/officeDocument/2006/relationships/diagramLayout" Target="../diagrams/layout40.xml"/><Relationship Id="rId7" Type="http://schemas.openxmlformats.org/officeDocument/2006/relationships/diagramData" Target="../diagrams/data41.xml"/><Relationship Id="rId12" Type="http://schemas.openxmlformats.org/officeDocument/2006/relationships/diagramData" Target="../diagrams/data42.xml"/><Relationship Id="rId2" Type="http://schemas.openxmlformats.org/officeDocument/2006/relationships/diagramData" Target="../diagrams/data40.xml"/><Relationship Id="rId16" Type="http://schemas.microsoft.com/office/2007/relationships/diagramDrawing" Target="../diagrams/drawing42.xml"/><Relationship Id="rId1" Type="http://schemas.openxmlformats.org/officeDocument/2006/relationships/slideLayout" Target="../slideLayouts/slideLayout7.xml"/><Relationship Id="rId6" Type="http://schemas.microsoft.com/office/2007/relationships/diagramDrawing" Target="../diagrams/drawing40.xml"/><Relationship Id="rId11" Type="http://schemas.microsoft.com/office/2007/relationships/diagramDrawing" Target="../diagrams/drawing41.xml"/><Relationship Id="rId5" Type="http://schemas.openxmlformats.org/officeDocument/2006/relationships/diagramColors" Target="../diagrams/colors40.xml"/><Relationship Id="rId15" Type="http://schemas.openxmlformats.org/officeDocument/2006/relationships/diagramColors" Target="../diagrams/colors42.xml"/><Relationship Id="rId10" Type="http://schemas.openxmlformats.org/officeDocument/2006/relationships/diagramColors" Target="../diagrams/colors41.xml"/><Relationship Id="rId4" Type="http://schemas.openxmlformats.org/officeDocument/2006/relationships/diagramQuickStyle" Target="../diagrams/quickStyle40.xml"/><Relationship Id="rId9" Type="http://schemas.openxmlformats.org/officeDocument/2006/relationships/diagramQuickStyle" Target="../diagrams/quickStyle41.xml"/><Relationship Id="rId14" Type="http://schemas.openxmlformats.org/officeDocument/2006/relationships/diagramQuickStyle" Target="../diagrams/quickStyle4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44.xml"/><Relationship Id="rId3" Type="http://schemas.openxmlformats.org/officeDocument/2006/relationships/diagramData" Target="../diagrams/data43.xml"/><Relationship Id="rId7" Type="http://schemas.microsoft.com/office/2007/relationships/diagramDrawing" Target="../diagrams/drawing43.xml"/><Relationship Id="rId12" Type="http://schemas.microsoft.com/office/2007/relationships/diagramDrawing" Target="../diagrams/drawing44.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Colors" Target="../diagrams/colors43.xml"/><Relationship Id="rId11" Type="http://schemas.openxmlformats.org/officeDocument/2006/relationships/diagramColors" Target="../diagrams/colors44.xml"/><Relationship Id="rId5" Type="http://schemas.openxmlformats.org/officeDocument/2006/relationships/diagramQuickStyle" Target="../diagrams/quickStyle43.xml"/><Relationship Id="rId10" Type="http://schemas.openxmlformats.org/officeDocument/2006/relationships/diagramQuickStyle" Target="../diagrams/quickStyle44.xml"/><Relationship Id="rId4" Type="http://schemas.openxmlformats.org/officeDocument/2006/relationships/diagramLayout" Target="../diagrams/layout43.xml"/><Relationship Id="rId9" Type="http://schemas.openxmlformats.org/officeDocument/2006/relationships/diagramLayout" Target="../diagrams/layout44.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46.xml"/><Relationship Id="rId13" Type="http://schemas.openxmlformats.org/officeDocument/2006/relationships/diagramLayout" Target="../diagrams/layout47.xml"/><Relationship Id="rId3" Type="http://schemas.openxmlformats.org/officeDocument/2006/relationships/diagramLayout" Target="../diagrams/layout45.xml"/><Relationship Id="rId7" Type="http://schemas.openxmlformats.org/officeDocument/2006/relationships/diagramData" Target="../diagrams/data46.xml"/><Relationship Id="rId12" Type="http://schemas.openxmlformats.org/officeDocument/2006/relationships/diagramData" Target="../diagrams/data47.xml"/><Relationship Id="rId17" Type="http://schemas.openxmlformats.org/officeDocument/2006/relationships/image" Target="../media/image11.png"/><Relationship Id="rId2" Type="http://schemas.openxmlformats.org/officeDocument/2006/relationships/diagramData" Target="../diagrams/data45.xml"/><Relationship Id="rId16" Type="http://schemas.microsoft.com/office/2007/relationships/diagramDrawing" Target="../diagrams/drawing47.xml"/><Relationship Id="rId1" Type="http://schemas.openxmlformats.org/officeDocument/2006/relationships/slideLayout" Target="../slideLayouts/slideLayout7.xml"/><Relationship Id="rId6" Type="http://schemas.microsoft.com/office/2007/relationships/diagramDrawing" Target="../diagrams/drawing45.xml"/><Relationship Id="rId11" Type="http://schemas.microsoft.com/office/2007/relationships/diagramDrawing" Target="../diagrams/drawing46.xml"/><Relationship Id="rId5" Type="http://schemas.openxmlformats.org/officeDocument/2006/relationships/diagramColors" Target="../diagrams/colors45.xml"/><Relationship Id="rId15" Type="http://schemas.openxmlformats.org/officeDocument/2006/relationships/diagramColors" Target="../diagrams/colors47.xml"/><Relationship Id="rId10" Type="http://schemas.openxmlformats.org/officeDocument/2006/relationships/diagramColors" Target="../diagrams/colors46.xml"/><Relationship Id="rId4" Type="http://schemas.openxmlformats.org/officeDocument/2006/relationships/diagramQuickStyle" Target="../diagrams/quickStyle45.xml"/><Relationship Id="rId9" Type="http://schemas.openxmlformats.org/officeDocument/2006/relationships/diagramQuickStyle" Target="../diagrams/quickStyle46.xml"/><Relationship Id="rId14" Type="http://schemas.openxmlformats.org/officeDocument/2006/relationships/diagramQuickStyle" Target="../diagrams/quickStyle47.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49.xml"/><Relationship Id="rId13" Type="http://schemas.openxmlformats.org/officeDocument/2006/relationships/diagramLayout" Target="../diagrams/layout50.xml"/><Relationship Id="rId3" Type="http://schemas.openxmlformats.org/officeDocument/2006/relationships/diagramLayout" Target="../diagrams/layout48.xml"/><Relationship Id="rId7" Type="http://schemas.openxmlformats.org/officeDocument/2006/relationships/diagramData" Target="../diagrams/data49.xml"/><Relationship Id="rId12" Type="http://schemas.openxmlformats.org/officeDocument/2006/relationships/diagramData" Target="../diagrams/data50.xml"/><Relationship Id="rId17" Type="http://schemas.openxmlformats.org/officeDocument/2006/relationships/image" Target="../media/image12.png"/><Relationship Id="rId2" Type="http://schemas.openxmlformats.org/officeDocument/2006/relationships/diagramData" Target="../diagrams/data48.xml"/><Relationship Id="rId16" Type="http://schemas.microsoft.com/office/2007/relationships/diagramDrawing" Target="../diagrams/drawing50.xml"/><Relationship Id="rId1" Type="http://schemas.openxmlformats.org/officeDocument/2006/relationships/slideLayout" Target="../slideLayouts/slideLayout7.xml"/><Relationship Id="rId6" Type="http://schemas.microsoft.com/office/2007/relationships/diagramDrawing" Target="../diagrams/drawing48.xml"/><Relationship Id="rId11" Type="http://schemas.microsoft.com/office/2007/relationships/diagramDrawing" Target="../diagrams/drawing49.xml"/><Relationship Id="rId5" Type="http://schemas.openxmlformats.org/officeDocument/2006/relationships/diagramColors" Target="../diagrams/colors48.xml"/><Relationship Id="rId15" Type="http://schemas.openxmlformats.org/officeDocument/2006/relationships/diagramColors" Target="../diagrams/colors50.xml"/><Relationship Id="rId10" Type="http://schemas.openxmlformats.org/officeDocument/2006/relationships/diagramColors" Target="../diagrams/colors49.xml"/><Relationship Id="rId4" Type="http://schemas.openxmlformats.org/officeDocument/2006/relationships/diagramQuickStyle" Target="../diagrams/quickStyle48.xml"/><Relationship Id="rId9" Type="http://schemas.openxmlformats.org/officeDocument/2006/relationships/diagramQuickStyle" Target="../diagrams/quickStyle49.xml"/><Relationship Id="rId14" Type="http://schemas.openxmlformats.org/officeDocument/2006/relationships/diagramQuickStyle" Target="../diagrams/quickStyle50.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52.xml"/><Relationship Id="rId13" Type="http://schemas.openxmlformats.org/officeDocument/2006/relationships/diagramData" Target="../diagrams/data53.xml"/><Relationship Id="rId18" Type="http://schemas.openxmlformats.org/officeDocument/2006/relationships/diagramData" Target="../diagrams/data54.xml"/><Relationship Id="rId3" Type="http://schemas.openxmlformats.org/officeDocument/2006/relationships/diagramLayout" Target="../diagrams/layout51.xml"/><Relationship Id="rId21" Type="http://schemas.openxmlformats.org/officeDocument/2006/relationships/diagramColors" Target="../diagrams/colors54.xml"/><Relationship Id="rId7" Type="http://schemas.openxmlformats.org/officeDocument/2006/relationships/diagramData" Target="../diagrams/data52.xml"/><Relationship Id="rId12" Type="http://schemas.openxmlformats.org/officeDocument/2006/relationships/image" Target="../media/image13.jpeg"/><Relationship Id="rId17" Type="http://schemas.microsoft.com/office/2007/relationships/diagramDrawing" Target="../diagrams/drawing53.xml"/><Relationship Id="rId2" Type="http://schemas.openxmlformats.org/officeDocument/2006/relationships/diagramData" Target="../diagrams/data51.xml"/><Relationship Id="rId16" Type="http://schemas.openxmlformats.org/officeDocument/2006/relationships/diagramColors" Target="../diagrams/colors53.xml"/><Relationship Id="rId20" Type="http://schemas.openxmlformats.org/officeDocument/2006/relationships/diagramQuickStyle" Target="../diagrams/quickStyle54.xml"/><Relationship Id="rId1" Type="http://schemas.openxmlformats.org/officeDocument/2006/relationships/slideLayout" Target="../slideLayouts/slideLayout7.xml"/><Relationship Id="rId6" Type="http://schemas.microsoft.com/office/2007/relationships/diagramDrawing" Target="../diagrams/drawing51.xml"/><Relationship Id="rId11" Type="http://schemas.microsoft.com/office/2007/relationships/diagramDrawing" Target="../diagrams/drawing52.xml"/><Relationship Id="rId5" Type="http://schemas.openxmlformats.org/officeDocument/2006/relationships/diagramColors" Target="../diagrams/colors51.xml"/><Relationship Id="rId15" Type="http://schemas.openxmlformats.org/officeDocument/2006/relationships/diagramQuickStyle" Target="../diagrams/quickStyle53.xml"/><Relationship Id="rId10" Type="http://schemas.openxmlformats.org/officeDocument/2006/relationships/diagramColors" Target="../diagrams/colors52.xml"/><Relationship Id="rId19" Type="http://schemas.openxmlformats.org/officeDocument/2006/relationships/diagramLayout" Target="../diagrams/layout54.xml"/><Relationship Id="rId4" Type="http://schemas.openxmlformats.org/officeDocument/2006/relationships/diagramQuickStyle" Target="../diagrams/quickStyle51.xml"/><Relationship Id="rId9" Type="http://schemas.openxmlformats.org/officeDocument/2006/relationships/diagramQuickStyle" Target="../diagrams/quickStyle52.xml"/><Relationship Id="rId14" Type="http://schemas.openxmlformats.org/officeDocument/2006/relationships/diagramLayout" Target="../diagrams/layout53.xml"/><Relationship Id="rId22" Type="http://schemas.microsoft.com/office/2007/relationships/diagramDrawing" Target="../diagrams/drawing54.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56.xml"/><Relationship Id="rId3" Type="http://schemas.openxmlformats.org/officeDocument/2006/relationships/diagramLayout" Target="../diagrams/layout55.xml"/><Relationship Id="rId7" Type="http://schemas.openxmlformats.org/officeDocument/2006/relationships/diagramData" Target="../diagrams/data56.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11" Type="http://schemas.microsoft.com/office/2007/relationships/diagramDrawing" Target="../diagrams/drawing56.xml"/><Relationship Id="rId5" Type="http://schemas.openxmlformats.org/officeDocument/2006/relationships/diagramColors" Target="../diagrams/colors55.xml"/><Relationship Id="rId10" Type="http://schemas.openxmlformats.org/officeDocument/2006/relationships/diagramColors" Target="../diagrams/colors56.xml"/><Relationship Id="rId4" Type="http://schemas.openxmlformats.org/officeDocument/2006/relationships/diagramQuickStyle" Target="../diagrams/quickStyle55.xml"/><Relationship Id="rId9" Type="http://schemas.openxmlformats.org/officeDocument/2006/relationships/diagramQuickStyle" Target="../diagrams/quickStyle56.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8.xml"/><Relationship Id="rId3" Type="http://schemas.openxmlformats.org/officeDocument/2006/relationships/diagramLayout" Target="../diagrams/layout57.xml"/><Relationship Id="rId7" Type="http://schemas.openxmlformats.org/officeDocument/2006/relationships/image" Target="../media/image14.png"/><Relationship Id="rId12" Type="http://schemas.microsoft.com/office/2007/relationships/diagramDrawing" Target="../diagrams/drawing58.xml"/><Relationship Id="rId2" Type="http://schemas.openxmlformats.org/officeDocument/2006/relationships/diagramData" Target="../diagrams/data57.xml"/><Relationship Id="rId1" Type="http://schemas.openxmlformats.org/officeDocument/2006/relationships/slideLayout" Target="../slideLayouts/slideLayout7.xml"/><Relationship Id="rId6" Type="http://schemas.microsoft.com/office/2007/relationships/diagramDrawing" Target="../diagrams/drawing57.xml"/><Relationship Id="rId11" Type="http://schemas.openxmlformats.org/officeDocument/2006/relationships/diagramColors" Target="../diagrams/colors58.xml"/><Relationship Id="rId5" Type="http://schemas.openxmlformats.org/officeDocument/2006/relationships/diagramColors" Target="../diagrams/colors57.xml"/><Relationship Id="rId10" Type="http://schemas.openxmlformats.org/officeDocument/2006/relationships/diagramQuickStyle" Target="../diagrams/quickStyle58.xml"/><Relationship Id="rId4" Type="http://schemas.openxmlformats.org/officeDocument/2006/relationships/diagramQuickStyle" Target="../diagrams/quickStyle57.xml"/><Relationship Id="rId9" Type="http://schemas.openxmlformats.org/officeDocument/2006/relationships/diagramLayout" Target="../diagrams/layout5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7.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7.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62.xml"/><Relationship Id="rId3" Type="http://schemas.openxmlformats.org/officeDocument/2006/relationships/diagramLayout" Target="../diagrams/layout61.xml"/><Relationship Id="rId7" Type="http://schemas.openxmlformats.org/officeDocument/2006/relationships/diagramData" Target="../diagrams/data62.xml"/><Relationship Id="rId2" Type="http://schemas.openxmlformats.org/officeDocument/2006/relationships/diagramData" Target="../diagrams/data61.xml"/><Relationship Id="rId1" Type="http://schemas.openxmlformats.org/officeDocument/2006/relationships/slideLayout" Target="../slideLayouts/slideLayout7.xml"/><Relationship Id="rId6" Type="http://schemas.microsoft.com/office/2007/relationships/diagramDrawing" Target="../diagrams/drawing61.xml"/><Relationship Id="rId11" Type="http://schemas.microsoft.com/office/2007/relationships/diagramDrawing" Target="../diagrams/drawing62.xml"/><Relationship Id="rId5" Type="http://schemas.openxmlformats.org/officeDocument/2006/relationships/diagramColors" Target="../diagrams/colors61.xml"/><Relationship Id="rId10" Type="http://schemas.openxmlformats.org/officeDocument/2006/relationships/diagramColors" Target="../diagrams/colors62.xml"/><Relationship Id="rId4" Type="http://schemas.openxmlformats.org/officeDocument/2006/relationships/diagramQuickStyle" Target="../diagrams/quickStyle61.xml"/><Relationship Id="rId9" Type="http://schemas.openxmlformats.org/officeDocument/2006/relationships/diagramQuickStyle" Target="../diagrams/quickStyle6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65.xml"/><Relationship Id="rId3" Type="http://schemas.openxmlformats.org/officeDocument/2006/relationships/diagramLayout" Target="../diagrams/layout64.xml"/><Relationship Id="rId7" Type="http://schemas.openxmlformats.org/officeDocument/2006/relationships/diagramData" Target="../diagrams/data65.xml"/><Relationship Id="rId2" Type="http://schemas.openxmlformats.org/officeDocument/2006/relationships/diagramData" Target="../diagrams/data64.xml"/><Relationship Id="rId1" Type="http://schemas.openxmlformats.org/officeDocument/2006/relationships/slideLayout" Target="../slideLayouts/slideLayout7.xml"/><Relationship Id="rId6" Type="http://schemas.microsoft.com/office/2007/relationships/diagramDrawing" Target="../diagrams/drawing64.xml"/><Relationship Id="rId11" Type="http://schemas.microsoft.com/office/2007/relationships/diagramDrawing" Target="../diagrams/drawing65.xml"/><Relationship Id="rId5" Type="http://schemas.openxmlformats.org/officeDocument/2006/relationships/diagramColors" Target="../diagrams/colors64.xml"/><Relationship Id="rId10" Type="http://schemas.openxmlformats.org/officeDocument/2006/relationships/diagramColors" Target="../diagrams/colors65.xml"/><Relationship Id="rId4" Type="http://schemas.openxmlformats.org/officeDocument/2006/relationships/diagramQuickStyle" Target="../diagrams/quickStyle64.xml"/><Relationship Id="rId9" Type="http://schemas.openxmlformats.org/officeDocument/2006/relationships/diagramQuickStyle" Target="../diagrams/quickStyle65.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6.xml"/><Relationship Id="rId7" Type="http://schemas.openxmlformats.org/officeDocument/2006/relationships/image" Target="../media/image18.png"/><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3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diagramLayout" Target="../diagrams/layout67.xml"/><Relationship Id="rId7" Type="http://schemas.openxmlformats.org/officeDocument/2006/relationships/image" Target="../media/image19.png"/><Relationship Id="rId2" Type="http://schemas.openxmlformats.org/officeDocument/2006/relationships/diagramData" Target="../diagrams/data67.xml"/><Relationship Id="rId1" Type="http://schemas.openxmlformats.org/officeDocument/2006/relationships/slideLayout" Target="../slideLayouts/slideLayout7.xml"/><Relationship Id="rId6" Type="http://schemas.microsoft.com/office/2007/relationships/diagramDrawing" Target="../diagrams/drawing67.xml"/><Relationship Id="rId5" Type="http://schemas.openxmlformats.org/officeDocument/2006/relationships/diagramColors" Target="../diagrams/colors67.xml"/><Relationship Id="rId10" Type="http://schemas.openxmlformats.org/officeDocument/2006/relationships/hyperlink" Target="https://symbolsage.com/powerful-symbols-list/" TargetMode="External"/><Relationship Id="rId4" Type="http://schemas.openxmlformats.org/officeDocument/2006/relationships/diagramQuickStyle" Target="../diagrams/quickStyle67.xml"/><Relationship Id="rId9"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68.xml"/><Relationship Id="rId3" Type="http://schemas.openxmlformats.org/officeDocument/2006/relationships/slideLayout" Target="../slideLayouts/slideLayout7.xml"/><Relationship Id="rId7" Type="http://schemas.openxmlformats.org/officeDocument/2006/relationships/diagramLayout" Target="../diagrams/layout6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68.xml"/><Relationship Id="rId5" Type="http://schemas.openxmlformats.org/officeDocument/2006/relationships/hyperlink" Target="https://www.youtube.com/watch?v=fGJgPugeOFU" TargetMode="External"/><Relationship Id="rId10" Type="http://schemas.microsoft.com/office/2007/relationships/diagramDrawing" Target="../diagrams/drawing68.xml"/><Relationship Id="rId4" Type="http://schemas.openxmlformats.org/officeDocument/2006/relationships/image" Target="../media/image22.png"/><Relationship Id="rId9" Type="http://schemas.openxmlformats.org/officeDocument/2006/relationships/diagramColors" Target="../diagrams/colors68.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70.xml"/><Relationship Id="rId3" Type="http://schemas.openxmlformats.org/officeDocument/2006/relationships/diagramLayout" Target="../diagrams/layout69.xml"/><Relationship Id="rId7" Type="http://schemas.openxmlformats.org/officeDocument/2006/relationships/diagramData" Target="../diagrams/data70.xml"/><Relationship Id="rId2" Type="http://schemas.openxmlformats.org/officeDocument/2006/relationships/diagramData" Target="../diagrams/data69.xml"/><Relationship Id="rId1" Type="http://schemas.openxmlformats.org/officeDocument/2006/relationships/slideLayout" Target="../slideLayouts/slideLayout7.xml"/><Relationship Id="rId6" Type="http://schemas.microsoft.com/office/2007/relationships/diagramDrawing" Target="../diagrams/drawing69.xml"/><Relationship Id="rId11" Type="http://schemas.microsoft.com/office/2007/relationships/diagramDrawing" Target="../diagrams/drawing70.xml"/><Relationship Id="rId5" Type="http://schemas.openxmlformats.org/officeDocument/2006/relationships/diagramColors" Target="../diagrams/colors69.xml"/><Relationship Id="rId10" Type="http://schemas.openxmlformats.org/officeDocument/2006/relationships/diagramColors" Target="../diagrams/colors70.xml"/><Relationship Id="rId4" Type="http://schemas.openxmlformats.org/officeDocument/2006/relationships/diagramQuickStyle" Target="../diagrams/quickStyle69.xml"/><Relationship Id="rId9" Type="http://schemas.openxmlformats.org/officeDocument/2006/relationships/diagramQuickStyle" Target="../diagrams/quickStyle7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7.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7.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74.xml"/><Relationship Id="rId13" Type="http://schemas.openxmlformats.org/officeDocument/2006/relationships/diagramLayout" Target="../diagrams/layout75.xml"/><Relationship Id="rId3" Type="http://schemas.openxmlformats.org/officeDocument/2006/relationships/diagramLayout" Target="../diagrams/layout73.xml"/><Relationship Id="rId7" Type="http://schemas.openxmlformats.org/officeDocument/2006/relationships/diagramData" Target="../diagrams/data74.xml"/><Relationship Id="rId12" Type="http://schemas.openxmlformats.org/officeDocument/2006/relationships/diagramData" Target="../diagrams/data75.xml"/><Relationship Id="rId17" Type="http://schemas.openxmlformats.org/officeDocument/2006/relationships/image" Target="../media/image23.png"/><Relationship Id="rId2" Type="http://schemas.openxmlformats.org/officeDocument/2006/relationships/diagramData" Target="../diagrams/data73.xml"/><Relationship Id="rId16" Type="http://schemas.microsoft.com/office/2007/relationships/diagramDrawing" Target="../diagrams/drawing75.xml"/><Relationship Id="rId1" Type="http://schemas.openxmlformats.org/officeDocument/2006/relationships/slideLayout" Target="../slideLayouts/slideLayout7.xml"/><Relationship Id="rId6" Type="http://schemas.microsoft.com/office/2007/relationships/diagramDrawing" Target="../diagrams/drawing73.xml"/><Relationship Id="rId11" Type="http://schemas.microsoft.com/office/2007/relationships/diagramDrawing" Target="../diagrams/drawing74.xml"/><Relationship Id="rId5" Type="http://schemas.openxmlformats.org/officeDocument/2006/relationships/diagramColors" Target="../diagrams/colors73.xml"/><Relationship Id="rId15" Type="http://schemas.openxmlformats.org/officeDocument/2006/relationships/diagramColors" Target="../diagrams/colors75.xml"/><Relationship Id="rId10" Type="http://schemas.openxmlformats.org/officeDocument/2006/relationships/diagramColors" Target="../diagrams/colors74.xml"/><Relationship Id="rId4" Type="http://schemas.openxmlformats.org/officeDocument/2006/relationships/diagramQuickStyle" Target="../diagrams/quickStyle73.xml"/><Relationship Id="rId9" Type="http://schemas.openxmlformats.org/officeDocument/2006/relationships/diagramQuickStyle" Target="../diagrams/quickStyle74.xml"/><Relationship Id="rId14" Type="http://schemas.openxmlformats.org/officeDocument/2006/relationships/diagramQuickStyle" Target="../diagrams/quickStyle75.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77.xml"/><Relationship Id="rId3" Type="http://schemas.openxmlformats.org/officeDocument/2006/relationships/diagramLayout" Target="../diagrams/layout76.xml"/><Relationship Id="rId7" Type="http://schemas.openxmlformats.org/officeDocument/2006/relationships/diagramData" Target="../diagrams/data77.xml"/><Relationship Id="rId12" Type="http://schemas.openxmlformats.org/officeDocument/2006/relationships/image" Target="../media/image24.jpeg"/><Relationship Id="rId2" Type="http://schemas.openxmlformats.org/officeDocument/2006/relationships/diagramData" Target="../diagrams/data76.xml"/><Relationship Id="rId1" Type="http://schemas.openxmlformats.org/officeDocument/2006/relationships/slideLayout" Target="../slideLayouts/slideLayout7.xml"/><Relationship Id="rId6" Type="http://schemas.microsoft.com/office/2007/relationships/diagramDrawing" Target="../diagrams/drawing76.xml"/><Relationship Id="rId11" Type="http://schemas.microsoft.com/office/2007/relationships/diagramDrawing" Target="../diagrams/drawing77.xml"/><Relationship Id="rId5" Type="http://schemas.openxmlformats.org/officeDocument/2006/relationships/diagramColors" Target="../diagrams/colors76.xml"/><Relationship Id="rId10" Type="http://schemas.openxmlformats.org/officeDocument/2006/relationships/diagramColors" Target="../diagrams/colors77.xml"/><Relationship Id="rId4" Type="http://schemas.openxmlformats.org/officeDocument/2006/relationships/diagramQuickStyle" Target="../diagrams/quickStyle76.xml"/><Relationship Id="rId9" Type="http://schemas.openxmlformats.org/officeDocument/2006/relationships/diagramQuickStyle" Target="../diagrams/quickStyle77.xml"/></Relationships>
</file>

<file path=ppt/slides/_rels/slide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diagramData" Target="../diagrams/data9.xml"/><Relationship Id="rId2" Type="http://schemas.openxmlformats.org/officeDocument/2006/relationships/diagramData" Target="../diagrams/data7.xml"/><Relationship Id="rId16" Type="http://schemas.microsoft.com/office/2007/relationships/diagramDrawing" Target="../diagrams/drawing9.xml"/><Relationship Id="rId1" Type="http://schemas.openxmlformats.org/officeDocument/2006/relationships/slideLayout" Target="../slideLayouts/slideLayout7.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8.xml"/><Relationship Id="rId13" Type="http://schemas.openxmlformats.org/officeDocument/2006/relationships/diagramLayout" Target="../diagrams/layout19.xml"/><Relationship Id="rId3" Type="http://schemas.openxmlformats.org/officeDocument/2006/relationships/diagramLayout" Target="../diagrams/layout17.xml"/><Relationship Id="rId7" Type="http://schemas.openxmlformats.org/officeDocument/2006/relationships/diagramData" Target="../diagrams/data18.xml"/><Relationship Id="rId12" Type="http://schemas.openxmlformats.org/officeDocument/2006/relationships/diagramData" Target="../diagrams/data19.xml"/><Relationship Id="rId17" Type="http://schemas.openxmlformats.org/officeDocument/2006/relationships/image" Target="../media/image4.png"/><Relationship Id="rId2" Type="http://schemas.openxmlformats.org/officeDocument/2006/relationships/diagramData" Target="../diagrams/data17.xml"/><Relationship Id="rId16" Type="http://schemas.microsoft.com/office/2007/relationships/diagramDrawing" Target="../diagrams/drawing19.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5" Type="http://schemas.openxmlformats.org/officeDocument/2006/relationships/diagramColors" Target="../diagrams/colors19.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 Id="rId14" Type="http://schemas.openxmlformats.org/officeDocument/2006/relationships/diagramQuickStyle" Target="../diagrams/quickStyle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3622" y="1291032"/>
            <a:ext cx="5778378" cy="3846233"/>
          </a:xfrm>
          <a:prstGeom prst="rect">
            <a:avLst/>
          </a:prstGeom>
        </p:spPr>
      </p:pic>
      <p:graphicFrame>
        <p:nvGraphicFramePr>
          <p:cNvPr id="5" name="Diagram 4"/>
          <p:cNvGraphicFramePr/>
          <p:nvPr>
            <p:extLst>
              <p:ext uri="{D42A27DB-BD31-4B8C-83A1-F6EECF244321}">
                <p14:modId xmlns:p14="http://schemas.microsoft.com/office/powerpoint/2010/main" val="1427307564"/>
              </p:ext>
            </p:extLst>
          </p:nvPr>
        </p:nvGraphicFramePr>
        <p:xfrm>
          <a:off x="826655" y="1667982"/>
          <a:ext cx="6272415" cy="1773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1790825119"/>
              </p:ext>
            </p:extLst>
          </p:nvPr>
        </p:nvGraphicFramePr>
        <p:xfrm>
          <a:off x="1938482" y="4572000"/>
          <a:ext cx="4048760" cy="7184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40393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911318734"/>
              </p:ext>
            </p:extLst>
          </p:nvPr>
        </p:nvGraphicFramePr>
        <p:xfrm>
          <a:off x="902305" y="1638069"/>
          <a:ext cx="10417627" cy="104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2065142476"/>
              </p:ext>
            </p:extLst>
          </p:nvPr>
        </p:nvGraphicFramePr>
        <p:xfrm>
          <a:off x="2070636" y="577998"/>
          <a:ext cx="8128000" cy="735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2305" y="2525777"/>
            <a:ext cx="3848372" cy="2234924"/>
          </a:xfrm>
          <a:prstGeom prst="rect">
            <a:avLst/>
          </a:prstGeom>
        </p:spPr>
      </p:pic>
      <p:sp>
        <p:nvSpPr>
          <p:cNvPr id="7" name="Rectangle 6"/>
          <p:cNvSpPr/>
          <p:nvPr/>
        </p:nvSpPr>
        <p:spPr>
          <a:xfrm>
            <a:off x="2035969" y="2430271"/>
            <a:ext cx="8120062" cy="199745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9" name="Diagram 8"/>
          <p:cNvGraphicFramePr/>
          <p:nvPr>
            <p:extLst>
              <p:ext uri="{D42A27DB-BD31-4B8C-83A1-F6EECF244321}">
                <p14:modId xmlns:p14="http://schemas.microsoft.com/office/powerpoint/2010/main" val="25353466"/>
              </p:ext>
            </p:extLst>
          </p:nvPr>
        </p:nvGraphicFramePr>
        <p:xfrm>
          <a:off x="5138652" y="3011184"/>
          <a:ext cx="6006714" cy="144995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p:cNvGraphicFramePr/>
          <p:nvPr>
            <p:extLst>
              <p:ext uri="{D42A27DB-BD31-4B8C-83A1-F6EECF244321}">
                <p14:modId xmlns:p14="http://schemas.microsoft.com/office/powerpoint/2010/main" val="3508367069"/>
              </p:ext>
            </p:extLst>
          </p:nvPr>
        </p:nvGraphicFramePr>
        <p:xfrm>
          <a:off x="1003849" y="5093672"/>
          <a:ext cx="10316084" cy="106405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432783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r="-352" b="4601"/>
          <a:stretch/>
        </p:blipFill>
        <p:spPr>
          <a:xfrm>
            <a:off x="0" y="0"/>
            <a:ext cx="12192000" cy="6858000"/>
          </a:xfrm>
          <a:prstGeom prst="rect">
            <a:avLst/>
          </a:prstGeom>
        </p:spPr>
      </p:pic>
      <p:graphicFrame>
        <p:nvGraphicFramePr>
          <p:cNvPr id="4" name="Diagram 3"/>
          <p:cNvGraphicFramePr/>
          <p:nvPr>
            <p:extLst>
              <p:ext uri="{D42A27DB-BD31-4B8C-83A1-F6EECF244321}">
                <p14:modId xmlns:p14="http://schemas.microsoft.com/office/powerpoint/2010/main" val="4255520739"/>
              </p:ext>
            </p:extLst>
          </p:nvPr>
        </p:nvGraphicFramePr>
        <p:xfrm>
          <a:off x="1104721" y="90153"/>
          <a:ext cx="7923369" cy="800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20195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137101709"/>
              </p:ext>
            </p:extLst>
          </p:nvPr>
        </p:nvGraphicFramePr>
        <p:xfrm>
          <a:off x="1066085" y="3825026"/>
          <a:ext cx="10215807" cy="1270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1391234849"/>
              </p:ext>
            </p:extLst>
          </p:nvPr>
        </p:nvGraphicFramePr>
        <p:xfrm>
          <a:off x="988812" y="1661374"/>
          <a:ext cx="10305960" cy="15276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ext uri="{D42A27DB-BD31-4B8C-83A1-F6EECF244321}">
                <p14:modId xmlns:p14="http://schemas.microsoft.com/office/powerpoint/2010/main" val="1564368233"/>
              </p:ext>
            </p:extLst>
          </p:nvPr>
        </p:nvGraphicFramePr>
        <p:xfrm>
          <a:off x="2250941" y="734093"/>
          <a:ext cx="7974883" cy="47162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6" name="Diagram 5"/>
          <p:cNvGraphicFramePr/>
          <p:nvPr>
            <p:extLst>
              <p:ext uri="{D42A27DB-BD31-4B8C-83A1-F6EECF244321}">
                <p14:modId xmlns:p14="http://schemas.microsoft.com/office/powerpoint/2010/main" val="2913560051"/>
              </p:ext>
            </p:extLst>
          </p:nvPr>
        </p:nvGraphicFramePr>
        <p:xfrm>
          <a:off x="1078962" y="5035639"/>
          <a:ext cx="10267325" cy="99966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462843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187844528"/>
              </p:ext>
            </p:extLst>
          </p:nvPr>
        </p:nvGraphicFramePr>
        <p:xfrm>
          <a:off x="2004934" y="1815548"/>
          <a:ext cx="8742577" cy="4777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2820909109"/>
              </p:ext>
            </p:extLst>
          </p:nvPr>
        </p:nvGraphicFramePr>
        <p:xfrm>
          <a:off x="2096394" y="734096"/>
          <a:ext cx="8128000" cy="8451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606992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9208" y="1816426"/>
            <a:ext cx="6222330" cy="2206935"/>
          </a:xfrm>
          <a:prstGeom prst="rect">
            <a:avLst/>
          </a:prstGeom>
        </p:spPr>
      </p:pic>
      <p:graphicFrame>
        <p:nvGraphicFramePr>
          <p:cNvPr id="3" name="Diagram 2"/>
          <p:cNvGraphicFramePr/>
          <p:nvPr>
            <p:extLst>
              <p:ext uri="{D42A27DB-BD31-4B8C-83A1-F6EECF244321}">
                <p14:modId xmlns:p14="http://schemas.microsoft.com/office/powerpoint/2010/main" val="1755805426"/>
              </p:ext>
            </p:extLst>
          </p:nvPr>
        </p:nvGraphicFramePr>
        <p:xfrm>
          <a:off x="1388829" y="4126897"/>
          <a:ext cx="9849977" cy="2293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ext uri="{D42A27DB-BD31-4B8C-83A1-F6EECF244321}">
                <p14:modId xmlns:p14="http://schemas.microsoft.com/office/powerpoint/2010/main" val="3899228825"/>
              </p:ext>
            </p:extLst>
          </p:nvPr>
        </p:nvGraphicFramePr>
        <p:xfrm>
          <a:off x="2083516" y="887092"/>
          <a:ext cx="8128000" cy="825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04144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787080071"/>
              </p:ext>
            </p:extLst>
          </p:nvPr>
        </p:nvGraphicFramePr>
        <p:xfrm>
          <a:off x="718024" y="1379911"/>
          <a:ext cx="5474958" cy="4139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rotWithShape="1">
          <a:blip r:embed="rId7" cstate="print">
            <a:clrChange>
              <a:clrFrom>
                <a:srgbClr val="FFFFCB"/>
              </a:clrFrom>
              <a:clrTo>
                <a:srgbClr val="FFFFCB">
                  <a:alpha val="0"/>
                </a:srgbClr>
              </a:clrTo>
            </a:clrChange>
            <a:extLst>
              <a:ext uri="{28A0092B-C50C-407E-A947-70E740481C1C}">
                <a14:useLocalDpi xmlns:a14="http://schemas.microsoft.com/office/drawing/2010/main" val="0"/>
              </a:ext>
            </a:extLst>
          </a:blip>
          <a:srcRect t="5962" r="3245"/>
          <a:stretch/>
        </p:blipFill>
        <p:spPr>
          <a:xfrm>
            <a:off x="6434051" y="1379911"/>
            <a:ext cx="5345084" cy="4214554"/>
          </a:xfrm>
          <a:prstGeom prst="rect">
            <a:avLst/>
          </a:prstGeom>
        </p:spPr>
      </p:pic>
    </p:spTree>
    <p:extLst>
      <p:ext uri="{BB962C8B-B14F-4D97-AF65-F5344CB8AC3E}">
        <p14:creationId xmlns:p14="http://schemas.microsoft.com/office/powerpoint/2010/main" val="3538835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651051915"/>
              </p:ext>
            </p:extLst>
          </p:nvPr>
        </p:nvGraphicFramePr>
        <p:xfrm>
          <a:off x="598725" y="1978429"/>
          <a:ext cx="5361500" cy="4602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3191051590"/>
              </p:ext>
            </p:extLst>
          </p:nvPr>
        </p:nvGraphicFramePr>
        <p:xfrm>
          <a:off x="6220843" y="1030779"/>
          <a:ext cx="5209155" cy="4827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ext uri="{D42A27DB-BD31-4B8C-83A1-F6EECF244321}">
                <p14:modId xmlns:p14="http://schemas.microsoft.com/office/powerpoint/2010/main" val="2510839466"/>
              </p:ext>
            </p:extLst>
          </p:nvPr>
        </p:nvGraphicFramePr>
        <p:xfrm>
          <a:off x="618270" y="1030779"/>
          <a:ext cx="5383518" cy="137680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226950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68276" y="1849582"/>
            <a:ext cx="6723432" cy="8920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8" name="Diagram 7"/>
          <p:cNvGraphicFramePr/>
          <p:nvPr>
            <p:extLst>
              <p:ext uri="{D42A27DB-BD31-4B8C-83A1-F6EECF244321}">
                <p14:modId xmlns:p14="http://schemas.microsoft.com/office/powerpoint/2010/main" val="4069732112"/>
              </p:ext>
            </p:extLst>
          </p:nvPr>
        </p:nvGraphicFramePr>
        <p:xfrm>
          <a:off x="937179" y="1064577"/>
          <a:ext cx="10317642" cy="1420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4159836831"/>
              </p:ext>
            </p:extLst>
          </p:nvPr>
        </p:nvGraphicFramePr>
        <p:xfrm>
          <a:off x="937179" y="2890796"/>
          <a:ext cx="5029521" cy="10291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Picture 9"/>
          <p:cNvPicPr>
            <a:picLocks noChangeAspect="1"/>
          </p:cNvPicPr>
          <p:nvPr/>
        </p:nvPicPr>
        <p:blipFill rotWithShape="1">
          <a:blip r:embed="rId12"/>
          <a:srcRect l="4589" t="15876" r="8924"/>
          <a:stretch/>
        </p:blipFill>
        <p:spPr>
          <a:xfrm>
            <a:off x="6691101" y="2242060"/>
            <a:ext cx="4563720" cy="2219498"/>
          </a:xfrm>
          <a:prstGeom prst="rect">
            <a:avLst/>
          </a:prstGeom>
        </p:spPr>
      </p:pic>
      <p:graphicFrame>
        <p:nvGraphicFramePr>
          <p:cNvPr id="12" name="Diagram 11"/>
          <p:cNvGraphicFramePr/>
          <p:nvPr>
            <p:extLst>
              <p:ext uri="{D42A27DB-BD31-4B8C-83A1-F6EECF244321}">
                <p14:modId xmlns:p14="http://schemas.microsoft.com/office/powerpoint/2010/main" val="3811248585"/>
              </p:ext>
            </p:extLst>
          </p:nvPr>
        </p:nvGraphicFramePr>
        <p:xfrm>
          <a:off x="937179" y="4758421"/>
          <a:ext cx="10317642" cy="130863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96583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520274597"/>
              </p:ext>
            </p:extLst>
          </p:nvPr>
        </p:nvGraphicFramePr>
        <p:xfrm>
          <a:off x="842932" y="1454727"/>
          <a:ext cx="10316615" cy="2119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769739049"/>
              </p:ext>
            </p:extLst>
          </p:nvPr>
        </p:nvGraphicFramePr>
        <p:xfrm>
          <a:off x="842932" y="3674226"/>
          <a:ext cx="10316615" cy="24190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2898714097"/>
              </p:ext>
            </p:extLst>
          </p:nvPr>
        </p:nvGraphicFramePr>
        <p:xfrm>
          <a:off x="1937238" y="640079"/>
          <a:ext cx="8128000" cy="61174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3861740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863"/>
          <a:stretch/>
        </p:blipFill>
        <p:spPr>
          <a:xfrm>
            <a:off x="2009924" y="2253803"/>
            <a:ext cx="8216721" cy="4436772"/>
          </a:xfrm>
          <a:prstGeom prst="rect">
            <a:avLst/>
          </a:prstGeom>
        </p:spPr>
      </p:pic>
      <p:graphicFrame>
        <p:nvGraphicFramePr>
          <p:cNvPr id="2" name="Diagram 1"/>
          <p:cNvGraphicFramePr/>
          <p:nvPr>
            <p:extLst>
              <p:ext uri="{D42A27DB-BD31-4B8C-83A1-F6EECF244321}">
                <p14:modId xmlns:p14="http://schemas.microsoft.com/office/powerpoint/2010/main" val="2835818518"/>
              </p:ext>
            </p:extLst>
          </p:nvPr>
        </p:nvGraphicFramePr>
        <p:xfrm>
          <a:off x="3137945" y="781395"/>
          <a:ext cx="6261994" cy="68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178102993"/>
              </p:ext>
            </p:extLst>
          </p:nvPr>
        </p:nvGraphicFramePr>
        <p:xfrm>
          <a:off x="2985037" y="1559928"/>
          <a:ext cx="6699876" cy="6004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46853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92588647"/>
              </p:ext>
            </p:extLst>
          </p:nvPr>
        </p:nvGraphicFramePr>
        <p:xfrm>
          <a:off x="1481743" y="2128059"/>
          <a:ext cx="9228513" cy="2037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354638521"/>
              </p:ext>
            </p:extLst>
          </p:nvPr>
        </p:nvGraphicFramePr>
        <p:xfrm>
          <a:off x="2032000" y="719666"/>
          <a:ext cx="8128000" cy="10093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3639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297306241"/>
              </p:ext>
            </p:extLst>
          </p:nvPr>
        </p:nvGraphicFramePr>
        <p:xfrm>
          <a:off x="975933" y="1936864"/>
          <a:ext cx="10524901" cy="257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1553976195"/>
              </p:ext>
            </p:extLst>
          </p:nvPr>
        </p:nvGraphicFramePr>
        <p:xfrm>
          <a:off x="2212305" y="732546"/>
          <a:ext cx="8128000" cy="8257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ext uri="{D42A27DB-BD31-4B8C-83A1-F6EECF244321}">
                <p14:modId xmlns:p14="http://schemas.microsoft.com/office/powerpoint/2010/main" val="30552259"/>
              </p:ext>
            </p:extLst>
          </p:nvPr>
        </p:nvGraphicFramePr>
        <p:xfrm>
          <a:off x="975933" y="4285143"/>
          <a:ext cx="7073363" cy="18545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6" name="Picture 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42481" y="4288664"/>
            <a:ext cx="3258353" cy="1803043"/>
          </a:xfrm>
          <a:prstGeom prst="rect">
            <a:avLst/>
          </a:prstGeom>
        </p:spPr>
      </p:pic>
    </p:spTree>
    <p:extLst>
      <p:ext uri="{BB962C8B-B14F-4D97-AF65-F5344CB8AC3E}">
        <p14:creationId xmlns:p14="http://schemas.microsoft.com/office/powerpoint/2010/main" val="2223398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291990362"/>
              </p:ext>
            </p:extLst>
          </p:nvPr>
        </p:nvGraphicFramePr>
        <p:xfrm>
          <a:off x="950175" y="759854"/>
          <a:ext cx="10396112" cy="1970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633746046"/>
              </p:ext>
            </p:extLst>
          </p:nvPr>
        </p:nvGraphicFramePr>
        <p:xfrm>
          <a:off x="921679" y="2550017"/>
          <a:ext cx="7037466" cy="26916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Content Placeholder 3"/>
          <p:cNvGraphicFramePr>
            <a:graphicFrameLocks/>
          </p:cNvGraphicFramePr>
          <p:nvPr>
            <p:extLst>
              <p:ext uri="{D42A27DB-BD31-4B8C-83A1-F6EECF244321}">
                <p14:modId xmlns:p14="http://schemas.microsoft.com/office/powerpoint/2010/main" val="3712431124"/>
              </p:ext>
            </p:extLst>
          </p:nvPr>
        </p:nvGraphicFramePr>
        <p:xfrm>
          <a:off x="861673" y="5225077"/>
          <a:ext cx="10484614" cy="99811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5" name="Picture 4"/>
          <p:cNvPicPr>
            <a:picLocks noChangeAspect="1"/>
          </p:cNvPicPr>
          <p:nvPr/>
        </p:nvPicPr>
        <p:blipFill rotWithShape="1">
          <a:blip r:embed="rId17">
            <a:extLst>
              <a:ext uri="{28A0092B-C50C-407E-A947-70E740481C1C}">
                <a14:useLocalDpi xmlns:a14="http://schemas.microsoft.com/office/drawing/2010/main" val="0"/>
              </a:ext>
            </a:extLst>
          </a:blip>
          <a:srcRect l="39753" t="11896" r="4382" b="10347"/>
          <a:stretch/>
        </p:blipFill>
        <p:spPr>
          <a:xfrm>
            <a:off x="8349708" y="2550017"/>
            <a:ext cx="3086730" cy="2253803"/>
          </a:xfrm>
          <a:prstGeom prst="rect">
            <a:avLst/>
          </a:prstGeom>
        </p:spPr>
      </p:pic>
    </p:spTree>
    <p:extLst>
      <p:ext uri="{BB962C8B-B14F-4D97-AF65-F5344CB8AC3E}">
        <p14:creationId xmlns:p14="http://schemas.microsoft.com/office/powerpoint/2010/main" val="33367396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334887585"/>
              </p:ext>
            </p:extLst>
          </p:nvPr>
        </p:nvGraphicFramePr>
        <p:xfrm>
          <a:off x="826537" y="1545179"/>
          <a:ext cx="10434751" cy="1094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62152580"/>
              </p:ext>
            </p:extLst>
          </p:nvPr>
        </p:nvGraphicFramePr>
        <p:xfrm>
          <a:off x="2186547" y="668151"/>
          <a:ext cx="8128000" cy="5939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p:cNvPicPr>
            <a:picLocks noChangeAspect="1"/>
          </p:cNvPicPr>
          <p:nvPr/>
        </p:nvPicPr>
        <p:blipFill rotWithShape="1">
          <a:blip r:embed="rId12">
            <a:extLst>
              <a:ext uri="{28A0092B-C50C-407E-A947-70E740481C1C}">
                <a14:useLocalDpi xmlns:a14="http://schemas.microsoft.com/office/drawing/2010/main" val="0"/>
              </a:ext>
            </a:extLst>
          </a:blip>
          <a:srcRect l="1229" t="15355" r="2418" b="3849"/>
          <a:stretch/>
        </p:blipFill>
        <p:spPr>
          <a:xfrm>
            <a:off x="7462491" y="2293507"/>
            <a:ext cx="3631839" cy="2154640"/>
          </a:xfrm>
          <a:prstGeom prst="rect">
            <a:avLst/>
          </a:prstGeom>
        </p:spPr>
      </p:pic>
      <p:graphicFrame>
        <p:nvGraphicFramePr>
          <p:cNvPr id="5" name="Diagram 4"/>
          <p:cNvGraphicFramePr/>
          <p:nvPr>
            <p:extLst>
              <p:ext uri="{D42A27DB-BD31-4B8C-83A1-F6EECF244321}">
                <p14:modId xmlns:p14="http://schemas.microsoft.com/office/powerpoint/2010/main" val="2657485253"/>
              </p:ext>
            </p:extLst>
          </p:nvPr>
        </p:nvGraphicFramePr>
        <p:xfrm>
          <a:off x="826537" y="2702560"/>
          <a:ext cx="6261995" cy="198334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6" name="Diagram 5"/>
          <p:cNvGraphicFramePr/>
          <p:nvPr>
            <p:extLst>
              <p:ext uri="{D42A27DB-BD31-4B8C-83A1-F6EECF244321}">
                <p14:modId xmlns:p14="http://schemas.microsoft.com/office/powerpoint/2010/main" val="550514035"/>
              </p:ext>
            </p:extLst>
          </p:nvPr>
        </p:nvGraphicFramePr>
        <p:xfrm>
          <a:off x="878053" y="4748581"/>
          <a:ext cx="10383235" cy="118485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8095979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78883595"/>
              </p:ext>
            </p:extLst>
          </p:nvPr>
        </p:nvGraphicFramePr>
        <p:xfrm>
          <a:off x="997119" y="1911927"/>
          <a:ext cx="10330084"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948786129"/>
              </p:ext>
            </p:extLst>
          </p:nvPr>
        </p:nvGraphicFramePr>
        <p:xfrm>
          <a:off x="2186547" y="759853"/>
          <a:ext cx="8128000" cy="7336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38228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19595878"/>
              </p:ext>
            </p:extLst>
          </p:nvPr>
        </p:nvGraphicFramePr>
        <p:xfrm>
          <a:off x="2165823" y="845089"/>
          <a:ext cx="8128000" cy="726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8251" y="2107134"/>
            <a:ext cx="4649328" cy="3317064"/>
          </a:xfrm>
          <a:prstGeom prst="rect">
            <a:avLst/>
          </a:prstGeom>
        </p:spPr>
      </p:pic>
      <p:graphicFrame>
        <p:nvGraphicFramePr>
          <p:cNvPr id="4" name="Diagram 3"/>
          <p:cNvGraphicFramePr/>
          <p:nvPr>
            <p:extLst>
              <p:ext uri="{D42A27DB-BD31-4B8C-83A1-F6EECF244321}">
                <p14:modId xmlns:p14="http://schemas.microsoft.com/office/powerpoint/2010/main" val="3857133938"/>
              </p:ext>
            </p:extLst>
          </p:nvPr>
        </p:nvGraphicFramePr>
        <p:xfrm>
          <a:off x="879909" y="2452255"/>
          <a:ext cx="5520891" cy="26268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85020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776565757"/>
              </p:ext>
            </p:extLst>
          </p:nvPr>
        </p:nvGraphicFramePr>
        <p:xfrm>
          <a:off x="1019134" y="1886990"/>
          <a:ext cx="10280204" cy="4178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2170050" y="774912"/>
            <a:ext cx="8128000" cy="719549"/>
            <a:chOff x="0" y="3599"/>
            <a:chExt cx="8128000" cy="719549"/>
          </a:xfrm>
        </p:grpSpPr>
        <p:sp>
          <p:nvSpPr>
            <p:cNvPr id="4" name="Rounded Rectangle 3"/>
            <p:cNvSpPr/>
            <p:nvPr/>
          </p:nvSpPr>
          <p:spPr>
            <a:xfrm>
              <a:off x="0" y="3599"/>
              <a:ext cx="8128000" cy="719549"/>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 name="Rounded Rectangle 4"/>
            <p:cNvSpPr txBox="1"/>
            <p:nvPr/>
          </p:nvSpPr>
          <p:spPr>
            <a:xfrm>
              <a:off x="35125" y="38724"/>
              <a:ext cx="8057750" cy="6492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b="1" kern="1200" dirty="0" smtClean="0">
                  <a:solidFill>
                    <a:schemeClr val="tx1"/>
                  </a:solidFill>
                  <a:latin typeface="Times New Roman" panose="02020603050405020304" pitchFamily="18" charset="0"/>
                  <a:cs typeface="Times New Roman" panose="02020603050405020304" pitchFamily="18" charset="0"/>
                </a:rPr>
                <a:t>Advantages and Critiques</a:t>
              </a:r>
              <a:endParaRPr lang="en-US" sz="3000" kern="1200" dirty="0">
                <a:solidFill>
                  <a:schemeClr val="tx1"/>
                </a:solidFill>
              </a:endParaRPr>
            </a:p>
          </p:txBody>
        </p:sp>
      </p:grpSp>
    </p:spTree>
    <p:extLst>
      <p:ext uri="{BB962C8B-B14F-4D97-AF65-F5344CB8AC3E}">
        <p14:creationId xmlns:p14="http://schemas.microsoft.com/office/powerpoint/2010/main" val="116301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743264800"/>
              </p:ext>
            </p:extLst>
          </p:nvPr>
        </p:nvGraphicFramePr>
        <p:xfrm>
          <a:off x="1100973" y="374073"/>
          <a:ext cx="10004829" cy="5644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9100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940637297"/>
              </p:ext>
            </p:extLst>
          </p:nvPr>
        </p:nvGraphicFramePr>
        <p:xfrm>
          <a:off x="2341093" y="719666"/>
          <a:ext cx="8128000" cy="735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937912456"/>
              </p:ext>
            </p:extLst>
          </p:nvPr>
        </p:nvGraphicFramePr>
        <p:xfrm>
          <a:off x="1439571" y="1674255"/>
          <a:ext cx="9726411" cy="48038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897797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6" name="Diagram 5"/>
          <p:cNvGraphicFramePr/>
          <p:nvPr>
            <p:extLst>
              <p:ext uri="{D42A27DB-BD31-4B8C-83A1-F6EECF244321}">
                <p14:modId xmlns:p14="http://schemas.microsoft.com/office/powerpoint/2010/main" val="1473339089"/>
              </p:ext>
            </p:extLst>
          </p:nvPr>
        </p:nvGraphicFramePr>
        <p:xfrm>
          <a:off x="1207752" y="3192412"/>
          <a:ext cx="6790029" cy="697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184856" y="309093"/>
            <a:ext cx="1068947" cy="1446550"/>
          </a:xfrm>
          <a:prstGeom prst="rect">
            <a:avLst/>
          </a:prstGeom>
          <a:noFill/>
        </p:spPr>
        <p:txBody>
          <a:bodyPr wrap="square" rtlCol="0">
            <a:spAutoFit/>
          </a:bodyPr>
          <a:lstStyle/>
          <a:p>
            <a:pPr algn="ctr"/>
            <a:r>
              <a:rPr lang="en-US" sz="8800" b="1" dirty="0" smtClean="0">
                <a:solidFill>
                  <a:schemeClr val="accent4">
                    <a:lumMod val="20000"/>
                    <a:lumOff val="80000"/>
                  </a:schemeClr>
                </a:solidFill>
              </a:rPr>
              <a:t>3.</a:t>
            </a:r>
            <a:endParaRPr lang="en-US" sz="8800" b="1" dirty="0">
              <a:solidFill>
                <a:schemeClr val="accent4">
                  <a:lumMod val="20000"/>
                  <a:lumOff val="80000"/>
                </a:schemeClr>
              </a:solidFill>
            </a:endParaRPr>
          </a:p>
        </p:txBody>
      </p:sp>
    </p:spTree>
    <p:extLst>
      <p:ext uri="{BB962C8B-B14F-4D97-AF65-F5344CB8AC3E}">
        <p14:creationId xmlns:p14="http://schemas.microsoft.com/office/powerpoint/2010/main" val="2025120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45775315"/>
              </p:ext>
            </p:extLst>
          </p:nvPr>
        </p:nvGraphicFramePr>
        <p:xfrm>
          <a:off x="1162676" y="2036617"/>
          <a:ext cx="10087022" cy="3688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417104845"/>
              </p:ext>
            </p:extLst>
          </p:nvPr>
        </p:nvGraphicFramePr>
        <p:xfrm>
          <a:off x="2985038" y="759853"/>
          <a:ext cx="6442298" cy="6310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14106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718425242"/>
              </p:ext>
            </p:extLst>
          </p:nvPr>
        </p:nvGraphicFramePr>
        <p:xfrm>
          <a:off x="1491088" y="2202287"/>
          <a:ext cx="8850648" cy="3498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1141494968"/>
              </p:ext>
            </p:extLst>
          </p:nvPr>
        </p:nvGraphicFramePr>
        <p:xfrm>
          <a:off x="2302456" y="758303"/>
          <a:ext cx="8128000" cy="91794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630425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27939282"/>
              </p:ext>
            </p:extLst>
          </p:nvPr>
        </p:nvGraphicFramePr>
        <p:xfrm>
          <a:off x="4642082" y="914401"/>
          <a:ext cx="6433749" cy="5228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Symbolic Interactionism Theory &amp; Exampl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881" y="1634320"/>
            <a:ext cx="3686018" cy="350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6088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236917769"/>
              </p:ext>
            </p:extLst>
          </p:nvPr>
        </p:nvGraphicFramePr>
        <p:xfrm>
          <a:off x="2115127" y="817547"/>
          <a:ext cx="8128000" cy="676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p:cNvPicPr>
            <a:picLocks noChangeAspect="1"/>
          </p:cNvPicPr>
          <p:nvPr/>
        </p:nvPicPr>
        <p:blipFill>
          <a:blip r:embed="rId7">
            <a:clrChange>
              <a:clrFrom>
                <a:srgbClr val="8EC2C9"/>
              </a:clrFrom>
              <a:clrTo>
                <a:srgbClr val="8EC2C9">
                  <a:alpha val="0"/>
                </a:srgbClr>
              </a:clrTo>
            </a:clrChange>
            <a:extLst>
              <a:ext uri="{28A0092B-C50C-407E-A947-70E740481C1C}">
                <a14:useLocalDpi xmlns:a14="http://schemas.microsoft.com/office/drawing/2010/main" val="0"/>
              </a:ext>
            </a:extLst>
          </a:blip>
          <a:stretch>
            <a:fillRect/>
          </a:stretch>
        </p:blipFill>
        <p:spPr>
          <a:xfrm>
            <a:off x="3401443" y="3139960"/>
            <a:ext cx="5850775" cy="2925388"/>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23429" y="3345862"/>
            <a:ext cx="2190835" cy="194531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181" y="2549415"/>
            <a:ext cx="3837904" cy="3837904"/>
          </a:xfrm>
          <a:prstGeom prst="rect">
            <a:avLst/>
          </a:prstGeom>
        </p:spPr>
      </p:pic>
      <p:sp>
        <p:nvSpPr>
          <p:cNvPr id="13" name="Rectangle 12"/>
          <p:cNvSpPr/>
          <p:nvPr/>
        </p:nvSpPr>
        <p:spPr>
          <a:xfrm>
            <a:off x="2551679" y="1959791"/>
            <a:ext cx="7137338" cy="954107"/>
          </a:xfrm>
          <a:prstGeom prst="rect">
            <a:avLst/>
          </a:prstGeom>
        </p:spPr>
        <p:txBody>
          <a:bodyPr wrap="none">
            <a:spAutoFit/>
          </a:bodyPr>
          <a:lstStyle/>
          <a:p>
            <a:pPr algn="ctr"/>
            <a:r>
              <a:rPr lang="en-US" sz="2800" dirty="0">
                <a:latin typeface="Times New Roman" panose="02020603050405020304" pitchFamily="18" charset="0"/>
                <a:cs typeface="Times New Roman" panose="02020603050405020304" pitchFamily="18" charset="0"/>
                <a:hlinkClick r:id="rId10"/>
              </a:rPr>
              <a:t>https://symbolsage.com/powerful-symbols-list</a:t>
            </a:r>
            <a:r>
              <a:rPr lang="en-US" sz="2800" dirty="0" smtClean="0">
                <a:latin typeface="Times New Roman" panose="02020603050405020304" pitchFamily="18" charset="0"/>
                <a:cs typeface="Times New Roman" panose="02020603050405020304" pitchFamily="18" charset="0"/>
                <a:hlinkClick r:id="rId10"/>
              </a:rPr>
              <a:t>/</a:t>
            </a:r>
            <a:endParaRPr lang="en-US" sz="2800" dirty="0" smtClean="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00118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tesize Sociology #6 _ The Symbolic Interactionist Perspect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35529" y="2208918"/>
            <a:ext cx="9545006" cy="4079887"/>
          </a:xfrm>
          <a:prstGeom prst="rect">
            <a:avLst/>
          </a:prstGeom>
        </p:spPr>
      </p:pic>
      <p:sp>
        <p:nvSpPr>
          <p:cNvPr id="5" name="Rectangle 4"/>
          <p:cNvSpPr/>
          <p:nvPr/>
        </p:nvSpPr>
        <p:spPr>
          <a:xfrm>
            <a:off x="3070992" y="1501032"/>
            <a:ext cx="6474080" cy="461665"/>
          </a:xfrm>
          <a:prstGeom prst="rect">
            <a:avLst/>
          </a:prstGeom>
        </p:spPr>
        <p:txBody>
          <a:bodyPr wrap="none">
            <a:spAutoFit/>
          </a:bodyPr>
          <a:lstStyle/>
          <a:p>
            <a:pPr algn="ctr"/>
            <a:r>
              <a:rPr lang="en-US" sz="2400" dirty="0">
                <a:latin typeface="Times New Roman" panose="02020603050405020304" pitchFamily="18" charset="0"/>
                <a:cs typeface="Times New Roman" panose="02020603050405020304" pitchFamily="18" charset="0"/>
                <a:hlinkClick r:id="rId5"/>
              </a:rPr>
              <a:t>https://</a:t>
            </a:r>
            <a:r>
              <a:rPr lang="en-US" sz="2400" dirty="0" smtClean="0">
                <a:latin typeface="Times New Roman" panose="02020603050405020304" pitchFamily="18" charset="0"/>
                <a:cs typeface="Times New Roman" panose="02020603050405020304" pitchFamily="18" charset="0"/>
                <a:hlinkClick r:id="rId5"/>
              </a:rPr>
              <a:t>www.youtube.com/watch?v=fGJgPugeOFU</a:t>
            </a:r>
            <a:endParaRPr lang="en-US" sz="2400" dirty="0" smtClean="0">
              <a:latin typeface="Times New Roman" panose="02020603050405020304" pitchFamily="18" charset="0"/>
              <a:cs typeface="Times New Roman" panose="02020603050405020304" pitchFamily="18" charset="0"/>
            </a:endParaRPr>
          </a:p>
        </p:txBody>
      </p:sp>
      <p:graphicFrame>
        <p:nvGraphicFramePr>
          <p:cNvPr id="3" name="Diagram 2"/>
          <p:cNvGraphicFramePr/>
          <p:nvPr>
            <p:extLst>
              <p:ext uri="{D42A27DB-BD31-4B8C-83A1-F6EECF244321}">
                <p14:modId xmlns:p14="http://schemas.microsoft.com/office/powerpoint/2010/main" val="950431613"/>
              </p:ext>
            </p:extLst>
          </p:nvPr>
        </p:nvGraphicFramePr>
        <p:xfrm>
          <a:off x="2372821" y="757710"/>
          <a:ext cx="8128000" cy="4971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316083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610306380"/>
              </p:ext>
            </p:extLst>
          </p:nvPr>
        </p:nvGraphicFramePr>
        <p:xfrm>
          <a:off x="1181993" y="1906073"/>
          <a:ext cx="9893837" cy="378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2970745944"/>
              </p:ext>
            </p:extLst>
          </p:nvPr>
        </p:nvGraphicFramePr>
        <p:xfrm>
          <a:off x="2148378" y="811107"/>
          <a:ext cx="8128000" cy="6970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790034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311054654"/>
              </p:ext>
            </p:extLst>
          </p:nvPr>
        </p:nvGraphicFramePr>
        <p:xfrm>
          <a:off x="1200830" y="2211185"/>
          <a:ext cx="9906717" cy="3266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2090188" y="826694"/>
            <a:ext cx="8128000" cy="815490"/>
            <a:chOff x="0" y="11593"/>
            <a:chExt cx="8128000" cy="815490"/>
          </a:xfrm>
        </p:grpSpPr>
        <p:sp>
          <p:nvSpPr>
            <p:cNvPr id="4" name="Rounded Rectangle 3"/>
            <p:cNvSpPr/>
            <p:nvPr/>
          </p:nvSpPr>
          <p:spPr>
            <a:xfrm>
              <a:off x="0" y="11593"/>
              <a:ext cx="8128000" cy="815490"/>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 name="Rounded Rectangle 4"/>
            <p:cNvSpPr txBox="1"/>
            <p:nvPr/>
          </p:nvSpPr>
          <p:spPr>
            <a:xfrm>
              <a:off x="39809" y="51402"/>
              <a:ext cx="8048382" cy="7358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dirty="0" smtClean="0">
                  <a:solidFill>
                    <a:schemeClr val="tx1"/>
                  </a:solidFill>
                  <a:latin typeface="Times New Roman" panose="02020603050405020304" pitchFamily="18" charset="0"/>
                  <a:cs typeface="Times New Roman" panose="02020603050405020304" pitchFamily="18" charset="0"/>
                </a:rPr>
                <a:t>Advantages and Critiques</a:t>
              </a:r>
              <a:endParaRPr lang="en-US" sz="3400" b="1" kern="1200" dirty="0">
                <a:solidFill>
                  <a:schemeClr val="tx1"/>
                </a:solidFill>
              </a:endParaRPr>
            </a:p>
          </p:txBody>
        </p:sp>
      </p:grpSp>
    </p:spTree>
    <p:extLst>
      <p:ext uri="{BB962C8B-B14F-4D97-AF65-F5344CB8AC3E}">
        <p14:creationId xmlns:p14="http://schemas.microsoft.com/office/powerpoint/2010/main" val="31016905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185001469"/>
              </p:ext>
            </p:extLst>
          </p:nvPr>
        </p:nvGraphicFramePr>
        <p:xfrm>
          <a:off x="1033119" y="1421477"/>
          <a:ext cx="10118501" cy="4492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38090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674512399"/>
              </p:ext>
            </p:extLst>
          </p:nvPr>
        </p:nvGraphicFramePr>
        <p:xfrm>
          <a:off x="3803562" y="2607386"/>
          <a:ext cx="7684393"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1944861562"/>
              </p:ext>
            </p:extLst>
          </p:nvPr>
        </p:nvGraphicFramePr>
        <p:xfrm>
          <a:off x="963054" y="842791"/>
          <a:ext cx="10344597" cy="11405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p:cNvGraphicFramePr/>
          <p:nvPr>
            <p:extLst>
              <p:ext uri="{D42A27DB-BD31-4B8C-83A1-F6EECF244321}">
                <p14:modId xmlns:p14="http://schemas.microsoft.com/office/powerpoint/2010/main" val="701501535"/>
              </p:ext>
            </p:extLst>
          </p:nvPr>
        </p:nvGraphicFramePr>
        <p:xfrm>
          <a:off x="937296" y="4531411"/>
          <a:ext cx="10550659" cy="16227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2" name="Picture 1"/>
          <p:cNvPicPr>
            <a:picLocks noChangeAspect="1"/>
          </p:cNvPicPr>
          <p:nvPr/>
        </p:nvPicPr>
        <p:blipFill>
          <a:blip r:embed="rId17"/>
          <a:stretch>
            <a:fillRect/>
          </a:stretch>
        </p:blipFill>
        <p:spPr>
          <a:xfrm>
            <a:off x="780620" y="2460567"/>
            <a:ext cx="2833107" cy="1593623"/>
          </a:xfrm>
          <a:prstGeom prst="rect">
            <a:avLst/>
          </a:prstGeom>
        </p:spPr>
      </p:pic>
    </p:spTree>
    <p:extLst>
      <p:ext uri="{BB962C8B-B14F-4D97-AF65-F5344CB8AC3E}">
        <p14:creationId xmlns:p14="http://schemas.microsoft.com/office/powerpoint/2010/main" val="21251782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686429706"/>
              </p:ext>
            </p:extLst>
          </p:nvPr>
        </p:nvGraphicFramePr>
        <p:xfrm>
          <a:off x="2198254" y="827733"/>
          <a:ext cx="8128000" cy="635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1469844311"/>
              </p:ext>
            </p:extLst>
          </p:nvPr>
        </p:nvGraphicFramePr>
        <p:xfrm>
          <a:off x="1475048" y="2510442"/>
          <a:ext cx="4967315" cy="25935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91003" y="2264870"/>
            <a:ext cx="4080683" cy="2720455"/>
          </a:xfrm>
          <a:prstGeom prst="rect">
            <a:avLst/>
          </a:prstGeom>
        </p:spPr>
      </p:pic>
    </p:spTree>
    <p:extLst>
      <p:ext uri="{BB962C8B-B14F-4D97-AF65-F5344CB8AC3E}">
        <p14:creationId xmlns:p14="http://schemas.microsoft.com/office/powerpoint/2010/main" val="34356905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1097" b="1160"/>
          <a:stretch/>
        </p:blipFill>
        <p:spPr>
          <a:xfrm>
            <a:off x="1379656" y="869493"/>
            <a:ext cx="9327137" cy="4957729"/>
          </a:xfrm>
          <a:prstGeom prst="rect">
            <a:avLst/>
          </a:prstGeom>
        </p:spPr>
      </p:pic>
    </p:spTree>
    <p:extLst>
      <p:ext uri="{BB962C8B-B14F-4D97-AF65-F5344CB8AC3E}">
        <p14:creationId xmlns:p14="http://schemas.microsoft.com/office/powerpoint/2010/main" val="40551536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 r="-767" b="16218"/>
          <a:stretch/>
        </p:blipFill>
        <p:spPr>
          <a:xfrm>
            <a:off x="1194260" y="1089799"/>
            <a:ext cx="9828415" cy="4504667"/>
          </a:xfrm>
          <a:prstGeom prst="rect">
            <a:avLst/>
          </a:prstGeom>
        </p:spPr>
      </p:pic>
    </p:spTree>
    <p:extLst>
      <p:ext uri="{BB962C8B-B14F-4D97-AF65-F5344CB8AC3E}">
        <p14:creationId xmlns:p14="http://schemas.microsoft.com/office/powerpoint/2010/main" val="4214617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199964" y="775898"/>
            <a:ext cx="8219044" cy="2546851"/>
          </a:xfrm>
          <a:prstGeom prst="round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graphicFrame>
        <p:nvGraphicFramePr>
          <p:cNvPr id="9" name="Diagram 8"/>
          <p:cNvGraphicFramePr/>
          <p:nvPr>
            <p:extLst>
              <p:ext uri="{D42A27DB-BD31-4B8C-83A1-F6EECF244321}">
                <p14:modId xmlns:p14="http://schemas.microsoft.com/office/powerpoint/2010/main" val="1579586911"/>
              </p:ext>
            </p:extLst>
          </p:nvPr>
        </p:nvGraphicFramePr>
        <p:xfrm>
          <a:off x="943460" y="2285302"/>
          <a:ext cx="5216272" cy="3718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4140331372"/>
              </p:ext>
            </p:extLst>
          </p:nvPr>
        </p:nvGraphicFramePr>
        <p:xfrm>
          <a:off x="5692018" y="2285302"/>
          <a:ext cx="5357198" cy="36962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p:cNvGraphicFramePr/>
          <p:nvPr>
            <p:extLst>
              <p:ext uri="{D42A27DB-BD31-4B8C-83A1-F6EECF244321}">
                <p14:modId xmlns:p14="http://schemas.microsoft.com/office/powerpoint/2010/main" val="906189422"/>
              </p:ext>
            </p:extLst>
          </p:nvPr>
        </p:nvGraphicFramePr>
        <p:xfrm>
          <a:off x="1464862" y="644294"/>
          <a:ext cx="9352924" cy="87751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147115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76898233"/>
              </p:ext>
            </p:extLst>
          </p:nvPr>
        </p:nvGraphicFramePr>
        <p:xfrm>
          <a:off x="559400" y="789710"/>
          <a:ext cx="11158774" cy="5711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0089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695599423"/>
              </p:ext>
            </p:extLst>
          </p:nvPr>
        </p:nvGraphicFramePr>
        <p:xfrm>
          <a:off x="2534275" y="476518"/>
          <a:ext cx="9546107" cy="6143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2689594636"/>
              </p:ext>
            </p:extLst>
          </p:nvPr>
        </p:nvGraphicFramePr>
        <p:xfrm>
          <a:off x="486535" y="3116687"/>
          <a:ext cx="3518795" cy="17644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62455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704714090"/>
              </p:ext>
            </p:extLst>
          </p:nvPr>
        </p:nvGraphicFramePr>
        <p:xfrm>
          <a:off x="1941847" y="3232597"/>
          <a:ext cx="8966558" cy="643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454362959"/>
              </p:ext>
            </p:extLst>
          </p:nvPr>
        </p:nvGraphicFramePr>
        <p:xfrm>
          <a:off x="2276699" y="1931831"/>
          <a:ext cx="8128000" cy="10254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026987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731120984"/>
              </p:ext>
            </p:extLst>
          </p:nvPr>
        </p:nvGraphicFramePr>
        <p:xfrm>
          <a:off x="1413811" y="2252749"/>
          <a:ext cx="10061263"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3701331480"/>
              </p:ext>
            </p:extLst>
          </p:nvPr>
        </p:nvGraphicFramePr>
        <p:xfrm>
          <a:off x="1579481" y="924469"/>
          <a:ext cx="9314289" cy="8500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933779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290893179"/>
              </p:ext>
            </p:extLst>
          </p:nvPr>
        </p:nvGraphicFramePr>
        <p:xfrm>
          <a:off x="953946" y="1828799"/>
          <a:ext cx="7069592" cy="3034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3395283898"/>
              </p:ext>
            </p:extLst>
          </p:nvPr>
        </p:nvGraphicFramePr>
        <p:xfrm>
          <a:off x="2341093" y="847898"/>
          <a:ext cx="8128000" cy="6891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Diagram 2"/>
          <p:cNvGraphicFramePr/>
          <p:nvPr>
            <p:extLst>
              <p:ext uri="{D42A27DB-BD31-4B8C-83A1-F6EECF244321}">
                <p14:modId xmlns:p14="http://schemas.microsoft.com/office/powerpoint/2010/main" val="454415763"/>
              </p:ext>
            </p:extLst>
          </p:nvPr>
        </p:nvGraphicFramePr>
        <p:xfrm>
          <a:off x="953946" y="5058645"/>
          <a:ext cx="10093669" cy="145806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7" name="Picture 6"/>
          <p:cNvPicPr>
            <a:picLocks noChangeAspect="1"/>
          </p:cNvPicPr>
          <p:nvPr/>
        </p:nvPicPr>
        <p:blipFill rotWithShape="1">
          <a:blip r:embed="rId17">
            <a:clrChange>
              <a:clrFrom>
                <a:srgbClr val="CBEEEB"/>
              </a:clrFrom>
              <a:clrTo>
                <a:srgbClr val="CBEEEB">
                  <a:alpha val="0"/>
                </a:srgbClr>
              </a:clrTo>
            </a:clrChange>
          </a:blip>
          <a:srcRect l="20785" t="29878" r="22004" b="8150"/>
          <a:stretch/>
        </p:blipFill>
        <p:spPr>
          <a:xfrm>
            <a:off x="7852411" y="1732736"/>
            <a:ext cx="3683345" cy="3009519"/>
          </a:xfrm>
          <a:prstGeom prst="rect">
            <a:avLst/>
          </a:prstGeom>
        </p:spPr>
      </p:pic>
    </p:spTree>
    <p:extLst>
      <p:ext uri="{BB962C8B-B14F-4D97-AF65-F5344CB8AC3E}">
        <p14:creationId xmlns:p14="http://schemas.microsoft.com/office/powerpoint/2010/main" val="2961514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8417</TotalTime>
  <Words>2881</Words>
  <Application>Microsoft Office PowerPoint</Application>
  <PresentationFormat>Widescreen</PresentationFormat>
  <Paragraphs>180</Paragraphs>
  <Slides>39</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Arial Black</vt:lpstr>
      <vt:lpstr>Bahnschrift Light</vt:lpstr>
      <vt:lpstr>Calibri</vt:lpstr>
      <vt:lpstr>Calibri Light</vt:lpstr>
      <vt:lpstr>Georgia</vt:lpstr>
      <vt:lpstr>Gill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Theoretical perspectives of sociology</dc:title>
  <dc:creator>Windows User</dc:creator>
  <cp:lastModifiedBy>Ms. Kauser Malik</cp:lastModifiedBy>
  <cp:revision>330</cp:revision>
  <dcterms:created xsi:type="dcterms:W3CDTF">2024-01-26T10:25:41Z</dcterms:created>
  <dcterms:modified xsi:type="dcterms:W3CDTF">2025-02-07T05:21:41Z</dcterms:modified>
</cp:coreProperties>
</file>